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2" r:id="rId6"/>
    <p:sldId id="263" r:id="rId7"/>
    <p:sldId id="265" r:id="rId8"/>
    <p:sldId id="260" r:id="rId9"/>
    <p:sldId id="261" r:id="rId10"/>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72C4"/>
    <a:srgbClr val="ECE8C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33" autoAdjust="0"/>
    <p:restoredTop sz="94660"/>
  </p:normalViewPr>
  <p:slideViewPr>
    <p:cSldViewPr snapToGrid="0">
      <p:cViewPr varScale="1">
        <p:scale>
          <a:sx n="121" d="100"/>
          <a:sy n="121" d="100"/>
        </p:scale>
        <p:origin x="139" y="9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www.pexels.com/de-de/foto/akkord-akustisch-akustische-gitarre-braun-1407322" TargetMode="External"/><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5CC27E-E1BC-7856-A1B8-EEA3A7E43FD6}"/>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de-CH"/>
          </a:p>
        </p:txBody>
      </p:sp>
      <p:sp>
        <p:nvSpPr>
          <p:cNvPr id="3" name="Untertitel 2">
            <a:extLst>
              <a:ext uri="{FF2B5EF4-FFF2-40B4-BE49-F238E27FC236}">
                <a16:creationId xmlns:a16="http://schemas.microsoft.com/office/drawing/2014/main" id="{794A95DC-E8D6-18DC-BDD2-D9C16DD856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CH"/>
          </a:p>
        </p:txBody>
      </p:sp>
      <p:sp>
        <p:nvSpPr>
          <p:cNvPr id="4" name="Datumsplatzhalter 3">
            <a:extLst>
              <a:ext uri="{FF2B5EF4-FFF2-40B4-BE49-F238E27FC236}">
                <a16:creationId xmlns:a16="http://schemas.microsoft.com/office/drawing/2014/main" id="{FC0DE263-8A87-863F-8FC4-B6E1DB62F955}"/>
              </a:ext>
            </a:extLst>
          </p:cNvPr>
          <p:cNvSpPr>
            <a:spLocks noGrp="1"/>
          </p:cNvSpPr>
          <p:nvPr>
            <p:ph type="dt" sz="half" idx="10"/>
          </p:nvPr>
        </p:nvSpPr>
        <p:spPr/>
        <p:txBody>
          <a:bodyPr/>
          <a:lstStyle/>
          <a:p>
            <a:fld id="{988BCD2C-EEFB-40DE-B53D-94E3419E59AC}" type="datetimeFigureOut">
              <a:rPr lang="de-CH" smtClean="0"/>
              <a:t>05.10.2023</a:t>
            </a:fld>
            <a:endParaRPr lang="de-CH"/>
          </a:p>
        </p:txBody>
      </p:sp>
      <p:sp>
        <p:nvSpPr>
          <p:cNvPr id="5" name="Fußzeilenplatzhalter 4">
            <a:extLst>
              <a:ext uri="{FF2B5EF4-FFF2-40B4-BE49-F238E27FC236}">
                <a16:creationId xmlns:a16="http://schemas.microsoft.com/office/drawing/2014/main" id="{F9AD0506-A44E-E89B-9A95-967F834F24DA}"/>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0BFB0795-9074-77AF-71F3-0D35F7B61F02}"/>
              </a:ext>
            </a:extLst>
          </p:cNvPr>
          <p:cNvSpPr>
            <a:spLocks noGrp="1"/>
          </p:cNvSpPr>
          <p:nvPr>
            <p:ph type="sldNum" sz="quarter" idx="12"/>
          </p:nvPr>
        </p:nvSpPr>
        <p:spPr/>
        <p:txBody>
          <a:bodyPr/>
          <a:lstStyle/>
          <a:p>
            <a:fld id="{B8F0D408-7421-4DD3-B940-113455AFB575}" type="slidenum">
              <a:rPr lang="de-CH" smtClean="0"/>
              <a:t>‹Nr.›</a:t>
            </a:fld>
            <a:endParaRPr lang="de-CH"/>
          </a:p>
        </p:txBody>
      </p:sp>
    </p:spTree>
    <p:extLst>
      <p:ext uri="{BB962C8B-B14F-4D97-AF65-F5344CB8AC3E}">
        <p14:creationId xmlns:p14="http://schemas.microsoft.com/office/powerpoint/2010/main" val="35748695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90C069-2E2E-2FB1-F555-A33A9AA022E8}"/>
              </a:ext>
            </a:extLst>
          </p:cNvPr>
          <p:cNvSpPr>
            <a:spLocks noGrp="1"/>
          </p:cNvSpPr>
          <p:nvPr>
            <p:ph type="title"/>
          </p:nvPr>
        </p:nvSpPr>
        <p:spPr/>
        <p:txBody>
          <a:bodyPr/>
          <a:lstStyle/>
          <a:p>
            <a:r>
              <a:rPr lang="de-DE"/>
              <a:t>Mastertitelformat bearbeiten</a:t>
            </a:r>
            <a:endParaRPr lang="de-CH"/>
          </a:p>
        </p:txBody>
      </p:sp>
      <p:sp>
        <p:nvSpPr>
          <p:cNvPr id="3" name="Vertikaler Textplatzhalter 2">
            <a:extLst>
              <a:ext uri="{FF2B5EF4-FFF2-40B4-BE49-F238E27FC236}">
                <a16:creationId xmlns:a16="http://schemas.microsoft.com/office/drawing/2014/main" id="{087EB0CB-37FF-C3CC-2662-752DADA0D7F5}"/>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BE9C34EA-90C5-6774-EB40-049D759977ED}"/>
              </a:ext>
            </a:extLst>
          </p:cNvPr>
          <p:cNvSpPr>
            <a:spLocks noGrp="1"/>
          </p:cNvSpPr>
          <p:nvPr>
            <p:ph type="dt" sz="half" idx="10"/>
          </p:nvPr>
        </p:nvSpPr>
        <p:spPr/>
        <p:txBody>
          <a:bodyPr/>
          <a:lstStyle/>
          <a:p>
            <a:fld id="{988BCD2C-EEFB-40DE-B53D-94E3419E59AC}" type="datetimeFigureOut">
              <a:rPr lang="de-CH" smtClean="0"/>
              <a:t>05.10.2023</a:t>
            </a:fld>
            <a:endParaRPr lang="de-CH"/>
          </a:p>
        </p:txBody>
      </p:sp>
      <p:sp>
        <p:nvSpPr>
          <p:cNvPr id="5" name="Fußzeilenplatzhalter 4">
            <a:extLst>
              <a:ext uri="{FF2B5EF4-FFF2-40B4-BE49-F238E27FC236}">
                <a16:creationId xmlns:a16="http://schemas.microsoft.com/office/drawing/2014/main" id="{60FC6CCE-6F4D-A388-45BB-32E504C182B0}"/>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6B2961DF-ED3B-0078-E086-6421CB568DAF}"/>
              </a:ext>
            </a:extLst>
          </p:cNvPr>
          <p:cNvSpPr>
            <a:spLocks noGrp="1"/>
          </p:cNvSpPr>
          <p:nvPr>
            <p:ph type="sldNum" sz="quarter" idx="12"/>
          </p:nvPr>
        </p:nvSpPr>
        <p:spPr/>
        <p:txBody>
          <a:bodyPr/>
          <a:lstStyle/>
          <a:p>
            <a:fld id="{B8F0D408-7421-4DD3-B940-113455AFB575}" type="slidenum">
              <a:rPr lang="de-CH" smtClean="0"/>
              <a:t>‹Nr.›</a:t>
            </a:fld>
            <a:endParaRPr lang="de-CH"/>
          </a:p>
        </p:txBody>
      </p:sp>
    </p:spTree>
    <p:extLst>
      <p:ext uri="{BB962C8B-B14F-4D97-AF65-F5344CB8AC3E}">
        <p14:creationId xmlns:p14="http://schemas.microsoft.com/office/powerpoint/2010/main" val="10688079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3158724D-96D8-9755-EA9F-75F37D133024}"/>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de-CH"/>
          </a:p>
        </p:txBody>
      </p:sp>
      <p:sp>
        <p:nvSpPr>
          <p:cNvPr id="3" name="Vertikaler Textplatzhalter 2">
            <a:extLst>
              <a:ext uri="{FF2B5EF4-FFF2-40B4-BE49-F238E27FC236}">
                <a16:creationId xmlns:a16="http://schemas.microsoft.com/office/drawing/2014/main" id="{2AF8ABFA-D6F4-780D-865B-C9517A3921AE}"/>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96B78057-7A82-8052-4D6C-51EC7249E632}"/>
              </a:ext>
            </a:extLst>
          </p:cNvPr>
          <p:cNvSpPr>
            <a:spLocks noGrp="1"/>
          </p:cNvSpPr>
          <p:nvPr>
            <p:ph type="dt" sz="half" idx="10"/>
          </p:nvPr>
        </p:nvSpPr>
        <p:spPr/>
        <p:txBody>
          <a:bodyPr/>
          <a:lstStyle/>
          <a:p>
            <a:fld id="{988BCD2C-EEFB-40DE-B53D-94E3419E59AC}" type="datetimeFigureOut">
              <a:rPr lang="de-CH" smtClean="0"/>
              <a:t>05.10.2023</a:t>
            </a:fld>
            <a:endParaRPr lang="de-CH"/>
          </a:p>
        </p:txBody>
      </p:sp>
      <p:sp>
        <p:nvSpPr>
          <p:cNvPr id="5" name="Fußzeilenplatzhalter 4">
            <a:extLst>
              <a:ext uri="{FF2B5EF4-FFF2-40B4-BE49-F238E27FC236}">
                <a16:creationId xmlns:a16="http://schemas.microsoft.com/office/drawing/2014/main" id="{F9F2A7B3-C7B4-8613-3809-2BABB42A4616}"/>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3954F5D8-AD29-D3C0-63FC-A6F0B7CCF3E0}"/>
              </a:ext>
            </a:extLst>
          </p:cNvPr>
          <p:cNvSpPr>
            <a:spLocks noGrp="1"/>
          </p:cNvSpPr>
          <p:nvPr>
            <p:ph type="sldNum" sz="quarter" idx="12"/>
          </p:nvPr>
        </p:nvSpPr>
        <p:spPr/>
        <p:txBody>
          <a:bodyPr/>
          <a:lstStyle/>
          <a:p>
            <a:fld id="{B8F0D408-7421-4DD3-B940-113455AFB575}" type="slidenum">
              <a:rPr lang="de-CH" smtClean="0"/>
              <a:t>‹Nr.›</a:t>
            </a:fld>
            <a:endParaRPr lang="de-CH"/>
          </a:p>
        </p:txBody>
      </p:sp>
    </p:spTree>
    <p:extLst>
      <p:ext uri="{BB962C8B-B14F-4D97-AF65-F5344CB8AC3E}">
        <p14:creationId xmlns:p14="http://schemas.microsoft.com/office/powerpoint/2010/main" val="5863305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C3C298-2EC5-DB58-F7AA-538F762D1E3F}"/>
              </a:ext>
            </a:extLst>
          </p:cNvPr>
          <p:cNvSpPr>
            <a:spLocks noGrp="1"/>
          </p:cNvSpPr>
          <p:nvPr>
            <p:ph type="title"/>
          </p:nvPr>
        </p:nvSpPr>
        <p:spPr/>
        <p:txBody>
          <a:bodyPr>
            <a:normAutofit/>
          </a:bodyPr>
          <a:lstStyle>
            <a:lvl1pPr>
              <a:defRPr sz="5000">
                <a:latin typeface="Tahoma" panose="020B0604030504040204" pitchFamily="34" charset="0"/>
                <a:ea typeface="Tahoma" panose="020B0604030504040204" pitchFamily="34" charset="0"/>
                <a:cs typeface="Tahoma" panose="020B0604030504040204" pitchFamily="34" charset="0"/>
              </a:defRPr>
            </a:lvl1pPr>
          </a:lstStyle>
          <a:p>
            <a:r>
              <a:rPr lang="de-DE" dirty="0"/>
              <a:t>Mastertitelformat bearbeiten</a:t>
            </a:r>
            <a:endParaRPr lang="de-CH" dirty="0"/>
          </a:p>
        </p:txBody>
      </p:sp>
      <p:sp>
        <p:nvSpPr>
          <p:cNvPr id="3" name="Inhaltsplatzhalter 2">
            <a:extLst>
              <a:ext uri="{FF2B5EF4-FFF2-40B4-BE49-F238E27FC236}">
                <a16:creationId xmlns:a16="http://schemas.microsoft.com/office/drawing/2014/main" id="{4EC64127-F6B9-DD19-BD30-6A79D4DC0A65}"/>
              </a:ext>
            </a:extLst>
          </p:cNvPr>
          <p:cNvSpPr>
            <a:spLocks noGrp="1"/>
          </p:cNvSpPr>
          <p:nvPr>
            <p:ph idx="1"/>
          </p:nvPr>
        </p:nvSpPr>
        <p:spPr/>
        <p:txBody>
          <a:bodyPr/>
          <a:lstStyle>
            <a:lvl1pPr>
              <a:defRPr>
                <a:latin typeface="Tahoma" panose="020B0604030504040204" pitchFamily="34" charset="0"/>
                <a:ea typeface="Tahoma" panose="020B0604030504040204" pitchFamily="34" charset="0"/>
                <a:cs typeface="Tahoma" panose="020B0604030504040204" pitchFamily="34" charset="0"/>
              </a:defRPr>
            </a:lvl1pPr>
            <a:lvl2pPr>
              <a:defRPr>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4" name="Datumsplatzhalter 3">
            <a:extLst>
              <a:ext uri="{FF2B5EF4-FFF2-40B4-BE49-F238E27FC236}">
                <a16:creationId xmlns:a16="http://schemas.microsoft.com/office/drawing/2014/main" id="{9A88EE77-ABA9-56BA-F7EF-5AB239384A48}"/>
              </a:ext>
            </a:extLst>
          </p:cNvPr>
          <p:cNvSpPr>
            <a:spLocks noGrp="1"/>
          </p:cNvSpPr>
          <p:nvPr>
            <p:ph type="dt" sz="half" idx="10"/>
          </p:nvPr>
        </p:nvSpPr>
        <p:spPr/>
        <p:txBody>
          <a:bodyPr/>
          <a:lstStyle/>
          <a:p>
            <a:fld id="{988BCD2C-EEFB-40DE-B53D-94E3419E59AC}" type="datetimeFigureOut">
              <a:rPr lang="de-CH" smtClean="0"/>
              <a:t>05.10.2023</a:t>
            </a:fld>
            <a:endParaRPr lang="de-CH"/>
          </a:p>
        </p:txBody>
      </p:sp>
      <p:sp>
        <p:nvSpPr>
          <p:cNvPr id="5" name="Fußzeilenplatzhalter 4">
            <a:extLst>
              <a:ext uri="{FF2B5EF4-FFF2-40B4-BE49-F238E27FC236}">
                <a16:creationId xmlns:a16="http://schemas.microsoft.com/office/drawing/2014/main" id="{915D5F9C-7D90-DEE8-44B1-C03FF6259645}"/>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FF0EDC32-8D7D-E48C-6573-17328F921772}"/>
              </a:ext>
            </a:extLst>
          </p:cNvPr>
          <p:cNvSpPr>
            <a:spLocks noGrp="1"/>
          </p:cNvSpPr>
          <p:nvPr>
            <p:ph type="sldNum" sz="quarter" idx="12"/>
          </p:nvPr>
        </p:nvSpPr>
        <p:spPr/>
        <p:txBody>
          <a:bodyPr/>
          <a:lstStyle/>
          <a:p>
            <a:fld id="{B8F0D408-7421-4DD3-B940-113455AFB575}" type="slidenum">
              <a:rPr lang="de-CH" smtClean="0"/>
              <a:t>‹Nr.›</a:t>
            </a:fld>
            <a:endParaRPr lang="de-CH"/>
          </a:p>
        </p:txBody>
      </p:sp>
      <p:grpSp>
        <p:nvGrpSpPr>
          <p:cNvPr id="8" name="Gruppieren 7">
            <a:extLst>
              <a:ext uri="{FF2B5EF4-FFF2-40B4-BE49-F238E27FC236}">
                <a16:creationId xmlns:a16="http://schemas.microsoft.com/office/drawing/2014/main" id="{198E8EF1-A744-09FF-F363-F9C9AA044549}"/>
              </a:ext>
            </a:extLst>
          </p:cNvPr>
          <p:cNvGrpSpPr/>
          <p:nvPr userDrawn="1"/>
        </p:nvGrpSpPr>
        <p:grpSpPr>
          <a:xfrm>
            <a:off x="10392000" y="0"/>
            <a:ext cx="1800000" cy="1296000"/>
            <a:chOff x="10260496" y="-134938"/>
            <a:chExt cx="2059056" cy="1325564"/>
          </a:xfrm>
          <a:blipFill dpi="0" rotWithShape="1">
            <a:blip r:embed="rId2">
              <a:extLst>
                <a:ext uri="{837473B0-CC2E-450A-ABE3-18F120FF3D39}">
                  <a1611:picAttrSrcUrl xmlns:a1611="http://schemas.microsoft.com/office/drawing/2016/11/main" r:id="rId3"/>
                </a:ext>
              </a:extLst>
            </a:blip>
            <a:srcRect/>
            <a:stretch>
              <a:fillRect/>
            </a:stretch>
          </a:blipFill>
        </p:grpSpPr>
        <p:sp>
          <p:nvSpPr>
            <p:cNvPr id="9" name="Rechteck 8">
              <a:extLst>
                <a:ext uri="{FF2B5EF4-FFF2-40B4-BE49-F238E27FC236}">
                  <a16:creationId xmlns:a16="http://schemas.microsoft.com/office/drawing/2014/main" id="{9CD309CB-ECF5-8073-BFFF-041483DC18ED}"/>
                </a:ext>
              </a:extLst>
            </p:cNvPr>
            <p:cNvSpPr/>
            <p:nvPr userDrawn="1"/>
          </p:nvSpPr>
          <p:spPr>
            <a:xfrm>
              <a:off x="10260496" y="-134938"/>
              <a:ext cx="457200" cy="132556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10" name="Rechteck 9">
              <a:extLst>
                <a:ext uri="{FF2B5EF4-FFF2-40B4-BE49-F238E27FC236}">
                  <a16:creationId xmlns:a16="http://schemas.microsoft.com/office/drawing/2014/main" id="{B85638AB-ABE7-FD24-D15B-077DC80BA759}"/>
                </a:ext>
              </a:extLst>
            </p:cNvPr>
            <p:cNvSpPr/>
            <p:nvPr userDrawn="1"/>
          </p:nvSpPr>
          <p:spPr>
            <a:xfrm>
              <a:off x="10799693" y="-134938"/>
              <a:ext cx="457200" cy="132556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1" name="Rechteck 10">
              <a:extLst>
                <a:ext uri="{FF2B5EF4-FFF2-40B4-BE49-F238E27FC236}">
                  <a16:creationId xmlns:a16="http://schemas.microsoft.com/office/drawing/2014/main" id="{D9F89C38-2AD3-BA4E-968E-87369B79F133}"/>
                </a:ext>
              </a:extLst>
            </p:cNvPr>
            <p:cNvSpPr/>
            <p:nvPr userDrawn="1"/>
          </p:nvSpPr>
          <p:spPr>
            <a:xfrm>
              <a:off x="11330608" y="-134937"/>
              <a:ext cx="457200" cy="132556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12" name="Rechteck 11">
              <a:extLst>
                <a:ext uri="{FF2B5EF4-FFF2-40B4-BE49-F238E27FC236}">
                  <a16:creationId xmlns:a16="http://schemas.microsoft.com/office/drawing/2014/main" id="{E5784313-94AF-3F34-4B87-B27CB3089EE4}"/>
                </a:ext>
              </a:extLst>
            </p:cNvPr>
            <p:cNvSpPr/>
            <p:nvPr userDrawn="1"/>
          </p:nvSpPr>
          <p:spPr>
            <a:xfrm>
              <a:off x="11862352" y="-134937"/>
              <a:ext cx="457200" cy="132556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spTree>
    <p:extLst>
      <p:ext uri="{BB962C8B-B14F-4D97-AF65-F5344CB8AC3E}">
        <p14:creationId xmlns:p14="http://schemas.microsoft.com/office/powerpoint/2010/main" val="9332495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EC4FCD-DA05-1DA7-64C0-CA3ACD380D50}"/>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de-CH"/>
          </a:p>
        </p:txBody>
      </p:sp>
      <p:sp>
        <p:nvSpPr>
          <p:cNvPr id="3" name="Textplatzhalter 2">
            <a:extLst>
              <a:ext uri="{FF2B5EF4-FFF2-40B4-BE49-F238E27FC236}">
                <a16:creationId xmlns:a16="http://schemas.microsoft.com/office/drawing/2014/main" id="{4A196562-25B5-9C2D-B07D-BAAAB491BDE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F796087E-EB02-1CAA-EA95-870018336F7D}"/>
              </a:ext>
            </a:extLst>
          </p:cNvPr>
          <p:cNvSpPr>
            <a:spLocks noGrp="1"/>
          </p:cNvSpPr>
          <p:nvPr>
            <p:ph type="dt" sz="half" idx="10"/>
          </p:nvPr>
        </p:nvSpPr>
        <p:spPr/>
        <p:txBody>
          <a:bodyPr/>
          <a:lstStyle/>
          <a:p>
            <a:fld id="{988BCD2C-EEFB-40DE-B53D-94E3419E59AC}" type="datetimeFigureOut">
              <a:rPr lang="de-CH" smtClean="0"/>
              <a:t>05.10.2023</a:t>
            </a:fld>
            <a:endParaRPr lang="de-CH"/>
          </a:p>
        </p:txBody>
      </p:sp>
      <p:sp>
        <p:nvSpPr>
          <p:cNvPr id="5" name="Fußzeilenplatzhalter 4">
            <a:extLst>
              <a:ext uri="{FF2B5EF4-FFF2-40B4-BE49-F238E27FC236}">
                <a16:creationId xmlns:a16="http://schemas.microsoft.com/office/drawing/2014/main" id="{D3F4639B-552C-2099-7EBF-9C60B5D12404}"/>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A40C23A8-BC57-3404-0526-D218B610B210}"/>
              </a:ext>
            </a:extLst>
          </p:cNvPr>
          <p:cNvSpPr>
            <a:spLocks noGrp="1"/>
          </p:cNvSpPr>
          <p:nvPr>
            <p:ph type="sldNum" sz="quarter" idx="12"/>
          </p:nvPr>
        </p:nvSpPr>
        <p:spPr/>
        <p:txBody>
          <a:bodyPr/>
          <a:lstStyle/>
          <a:p>
            <a:fld id="{B8F0D408-7421-4DD3-B940-113455AFB575}" type="slidenum">
              <a:rPr lang="de-CH" smtClean="0"/>
              <a:t>‹Nr.›</a:t>
            </a:fld>
            <a:endParaRPr lang="de-CH"/>
          </a:p>
        </p:txBody>
      </p:sp>
    </p:spTree>
    <p:extLst>
      <p:ext uri="{BB962C8B-B14F-4D97-AF65-F5344CB8AC3E}">
        <p14:creationId xmlns:p14="http://schemas.microsoft.com/office/powerpoint/2010/main" val="3999888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A9CD77-DFCE-D26A-60DB-B239C9B2D0AE}"/>
              </a:ext>
            </a:extLst>
          </p:cNvPr>
          <p:cNvSpPr>
            <a:spLocks noGrp="1"/>
          </p:cNvSpPr>
          <p:nvPr>
            <p:ph type="title"/>
          </p:nvPr>
        </p:nvSpPr>
        <p:spPr/>
        <p:txBody>
          <a:bodyPr/>
          <a:lstStyle/>
          <a:p>
            <a:r>
              <a:rPr lang="de-DE"/>
              <a:t>Mastertitelformat bearbeiten</a:t>
            </a:r>
            <a:endParaRPr lang="de-CH"/>
          </a:p>
        </p:txBody>
      </p:sp>
      <p:sp>
        <p:nvSpPr>
          <p:cNvPr id="3" name="Inhaltsplatzhalter 2">
            <a:extLst>
              <a:ext uri="{FF2B5EF4-FFF2-40B4-BE49-F238E27FC236}">
                <a16:creationId xmlns:a16="http://schemas.microsoft.com/office/drawing/2014/main" id="{90AEF2E4-5352-FA33-CCCA-BFDAE3D62674}"/>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a:extLst>
              <a:ext uri="{FF2B5EF4-FFF2-40B4-BE49-F238E27FC236}">
                <a16:creationId xmlns:a16="http://schemas.microsoft.com/office/drawing/2014/main" id="{221DA004-8DEC-412F-2CE8-BAA051B425D3}"/>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Datumsplatzhalter 4">
            <a:extLst>
              <a:ext uri="{FF2B5EF4-FFF2-40B4-BE49-F238E27FC236}">
                <a16:creationId xmlns:a16="http://schemas.microsoft.com/office/drawing/2014/main" id="{7DF6623F-CA78-2EEB-4CED-16167DF403AE}"/>
              </a:ext>
            </a:extLst>
          </p:cNvPr>
          <p:cNvSpPr>
            <a:spLocks noGrp="1"/>
          </p:cNvSpPr>
          <p:nvPr>
            <p:ph type="dt" sz="half" idx="10"/>
          </p:nvPr>
        </p:nvSpPr>
        <p:spPr/>
        <p:txBody>
          <a:bodyPr/>
          <a:lstStyle/>
          <a:p>
            <a:fld id="{988BCD2C-EEFB-40DE-B53D-94E3419E59AC}" type="datetimeFigureOut">
              <a:rPr lang="de-CH" smtClean="0"/>
              <a:t>05.10.2023</a:t>
            </a:fld>
            <a:endParaRPr lang="de-CH"/>
          </a:p>
        </p:txBody>
      </p:sp>
      <p:sp>
        <p:nvSpPr>
          <p:cNvPr id="6" name="Fußzeilenplatzhalter 5">
            <a:extLst>
              <a:ext uri="{FF2B5EF4-FFF2-40B4-BE49-F238E27FC236}">
                <a16:creationId xmlns:a16="http://schemas.microsoft.com/office/drawing/2014/main" id="{1FA9196F-3948-3573-76FE-B93282F46A3F}"/>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BA21E0AD-4E68-14C5-A419-F24807B1795B}"/>
              </a:ext>
            </a:extLst>
          </p:cNvPr>
          <p:cNvSpPr>
            <a:spLocks noGrp="1"/>
          </p:cNvSpPr>
          <p:nvPr>
            <p:ph type="sldNum" sz="quarter" idx="12"/>
          </p:nvPr>
        </p:nvSpPr>
        <p:spPr/>
        <p:txBody>
          <a:bodyPr/>
          <a:lstStyle/>
          <a:p>
            <a:fld id="{B8F0D408-7421-4DD3-B940-113455AFB575}" type="slidenum">
              <a:rPr lang="de-CH" smtClean="0"/>
              <a:t>‹Nr.›</a:t>
            </a:fld>
            <a:endParaRPr lang="de-CH"/>
          </a:p>
        </p:txBody>
      </p:sp>
    </p:spTree>
    <p:extLst>
      <p:ext uri="{BB962C8B-B14F-4D97-AF65-F5344CB8AC3E}">
        <p14:creationId xmlns:p14="http://schemas.microsoft.com/office/powerpoint/2010/main" val="26023292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BD51ED-53B7-8410-E08E-33D7AA602EF1}"/>
              </a:ext>
            </a:extLst>
          </p:cNvPr>
          <p:cNvSpPr>
            <a:spLocks noGrp="1"/>
          </p:cNvSpPr>
          <p:nvPr>
            <p:ph type="title"/>
          </p:nvPr>
        </p:nvSpPr>
        <p:spPr>
          <a:xfrm>
            <a:off x="839788" y="365125"/>
            <a:ext cx="10515600" cy="1325563"/>
          </a:xfrm>
        </p:spPr>
        <p:txBody>
          <a:bodyPr/>
          <a:lstStyle/>
          <a:p>
            <a:r>
              <a:rPr lang="de-DE"/>
              <a:t>Mastertitelformat bearbeiten</a:t>
            </a:r>
            <a:endParaRPr lang="de-CH"/>
          </a:p>
        </p:txBody>
      </p:sp>
      <p:sp>
        <p:nvSpPr>
          <p:cNvPr id="3" name="Textplatzhalter 2">
            <a:extLst>
              <a:ext uri="{FF2B5EF4-FFF2-40B4-BE49-F238E27FC236}">
                <a16:creationId xmlns:a16="http://schemas.microsoft.com/office/drawing/2014/main" id="{11A92E7B-1D2B-FA31-9E44-EAC666594D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9E742B4A-443F-07E1-659A-9D6F8749236C}"/>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a:extLst>
              <a:ext uri="{FF2B5EF4-FFF2-40B4-BE49-F238E27FC236}">
                <a16:creationId xmlns:a16="http://schemas.microsoft.com/office/drawing/2014/main" id="{E905A8B7-020A-4D02-9FC1-0BC24195EF2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1809EAC3-E501-81D3-A9F3-39A117A98E15}"/>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Datumsplatzhalter 6">
            <a:extLst>
              <a:ext uri="{FF2B5EF4-FFF2-40B4-BE49-F238E27FC236}">
                <a16:creationId xmlns:a16="http://schemas.microsoft.com/office/drawing/2014/main" id="{88631C0B-E47D-2603-2B83-3371C4BD2322}"/>
              </a:ext>
            </a:extLst>
          </p:cNvPr>
          <p:cNvSpPr>
            <a:spLocks noGrp="1"/>
          </p:cNvSpPr>
          <p:nvPr>
            <p:ph type="dt" sz="half" idx="10"/>
          </p:nvPr>
        </p:nvSpPr>
        <p:spPr/>
        <p:txBody>
          <a:bodyPr/>
          <a:lstStyle/>
          <a:p>
            <a:fld id="{988BCD2C-EEFB-40DE-B53D-94E3419E59AC}" type="datetimeFigureOut">
              <a:rPr lang="de-CH" smtClean="0"/>
              <a:t>05.10.2023</a:t>
            </a:fld>
            <a:endParaRPr lang="de-CH"/>
          </a:p>
        </p:txBody>
      </p:sp>
      <p:sp>
        <p:nvSpPr>
          <p:cNvPr id="8" name="Fußzeilenplatzhalter 7">
            <a:extLst>
              <a:ext uri="{FF2B5EF4-FFF2-40B4-BE49-F238E27FC236}">
                <a16:creationId xmlns:a16="http://schemas.microsoft.com/office/drawing/2014/main" id="{8F15BF73-B70D-E2FD-9D7A-A07FC5EC5A63}"/>
              </a:ext>
            </a:extLst>
          </p:cNvPr>
          <p:cNvSpPr>
            <a:spLocks noGrp="1"/>
          </p:cNvSpPr>
          <p:nvPr>
            <p:ph type="ftr" sz="quarter" idx="11"/>
          </p:nvPr>
        </p:nvSpPr>
        <p:spPr/>
        <p:txBody>
          <a:bodyPr/>
          <a:lstStyle/>
          <a:p>
            <a:endParaRPr lang="de-CH"/>
          </a:p>
        </p:txBody>
      </p:sp>
      <p:sp>
        <p:nvSpPr>
          <p:cNvPr id="9" name="Foliennummernplatzhalter 8">
            <a:extLst>
              <a:ext uri="{FF2B5EF4-FFF2-40B4-BE49-F238E27FC236}">
                <a16:creationId xmlns:a16="http://schemas.microsoft.com/office/drawing/2014/main" id="{46F4778E-27CB-B4FC-5EB5-A4E11CB68E16}"/>
              </a:ext>
            </a:extLst>
          </p:cNvPr>
          <p:cNvSpPr>
            <a:spLocks noGrp="1"/>
          </p:cNvSpPr>
          <p:nvPr>
            <p:ph type="sldNum" sz="quarter" idx="12"/>
          </p:nvPr>
        </p:nvSpPr>
        <p:spPr/>
        <p:txBody>
          <a:bodyPr/>
          <a:lstStyle/>
          <a:p>
            <a:fld id="{B8F0D408-7421-4DD3-B940-113455AFB575}" type="slidenum">
              <a:rPr lang="de-CH" smtClean="0"/>
              <a:t>‹Nr.›</a:t>
            </a:fld>
            <a:endParaRPr lang="de-CH"/>
          </a:p>
        </p:txBody>
      </p:sp>
    </p:spTree>
    <p:extLst>
      <p:ext uri="{BB962C8B-B14F-4D97-AF65-F5344CB8AC3E}">
        <p14:creationId xmlns:p14="http://schemas.microsoft.com/office/powerpoint/2010/main" val="562159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9C3266-C482-3029-1254-D9AC91683DFC}"/>
              </a:ext>
            </a:extLst>
          </p:cNvPr>
          <p:cNvSpPr>
            <a:spLocks noGrp="1"/>
          </p:cNvSpPr>
          <p:nvPr>
            <p:ph type="title"/>
          </p:nvPr>
        </p:nvSpPr>
        <p:spPr/>
        <p:txBody>
          <a:bodyPr/>
          <a:lstStyle/>
          <a:p>
            <a:r>
              <a:rPr lang="de-DE"/>
              <a:t>Mastertitelformat bearbeiten</a:t>
            </a:r>
            <a:endParaRPr lang="de-CH"/>
          </a:p>
        </p:txBody>
      </p:sp>
      <p:sp>
        <p:nvSpPr>
          <p:cNvPr id="3" name="Datumsplatzhalter 2">
            <a:extLst>
              <a:ext uri="{FF2B5EF4-FFF2-40B4-BE49-F238E27FC236}">
                <a16:creationId xmlns:a16="http://schemas.microsoft.com/office/drawing/2014/main" id="{81330A2A-AD27-8F5A-6091-365D0F947A84}"/>
              </a:ext>
            </a:extLst>
          </p:cNvPr>
          <p:cNvSpPr>
            <a:spLocks noGrp="1"/>
          </p:cNvSpPr>
          <p:nvPr>
            <p:ph type="dt" sz="half" idx="10"/>
          </p:nvPr>
        </p:nvSpPr>
        <p:spPr/>
        <p:txBody>
          <a:bodyPr/>
          <a:lstStyle/>
          <a:p>
            <a:fld id="{988BCD2C-EEFB-40DE-B53D-94E3419E59AC}" type="datetimeFigureOut">
              <a:rPr lang="de-CH" smtClean="0"/>
              <a:t>05.10.2023</a:t>
            </a:fld>
            <a:endParaRPr lang="de-CH"/>
          </a:p>
        </p:txBody>
      </p:sp>
      <p:sp>
        <p:nvSpPr>
          <p:cNvPr id="4" name="Fußzeilenplatzhalter 3">
            <a:extLst>
              <a:ext uri="{FF2B5EF4-FFF2-40B4-BE49-F238E27FC236}">
                <a16:creationId xmlns:a16="http://schemas.microsoft.com/office/drawing/2014/main" id="{7C9BD783-93D2-6517-F085-4BE35A1A656C}"/>
              </a:ext>
            </a:extLst>
          </p:cNvPr>
          <p:cNvSpPr>
            <a:spLocks noGrp="1"/>
          </p:cNvSpPr>
          <p:nvPr>
            <p:ph type="ftr" sz="quarter" idx="11"/>
          </p:nvPr>
        </p:nvSpPr>
        <p:spPr/>
        <p:txBody>
          <a:bodyPr/>
          <a:lstStyle/>
          <a:p>
            <a:endParaRPr lang="de-CH"/>
          </a:p>
        </p:txBody>
      </p:sp>
      <p:sp>
        <p:nvSpPr>
          <p:cNvPr id="5" name="Foliennummernplatzhalter 4">
            <a:extLst>
              <a:ext uri="{FF2B5EF4-FFF2-40B4-BE49-F238E27FC236}">
                <a16:creationId xmlns:a16="http://schemas.microsoft.com/office/drawing/2014/main" id="{AB232582-615E-FA45-FBC1-4AFCC18B165E}"/>
              </a:ext>
            </a:extLst>
          </p:cNvPr>
          <p:cNvSpPr>
            <a:spLocks noGrp="1"/>
          </p:cNvSpPr>
          <p:nvPr>
            <p:ph type="sldNum" sz="quarter" idx="12"/>
          </p:nvPr>
        </p:nvSpPr>
        <p:spPr/>
        <p:txBody>
          <a:bodyPr/>
          <a:lstStyle/>
          <a:p>
            <a:fld id="{B8F0D408-7421-4DD3-B940-113455AFB575}" type="slidenum">
              <a:rPr lang="de-CH" smtClean="0"/>
              <a:t>‹Nr.›</a:t>
            </a:fld>
            <a:endParaRPr lang="de-CH"/>
          </a:p>
        </p:txBody>
      </p:sp>
    </p:spTree>
    <p:extLst>
      <p:ext uri="{BB962C8B-B14F-4D97-AF65-F5344CB8AC3E}">
        <p14:creationId xmlns:p14="http://schemas.microsoft.com/office/powerpoint/2010/main" val="296647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99308828-975B-5028-75DB-197C1D76360E}"/>
              </a:ext>
            </a:extLst>
          </p:cNvPr>
          <p:cNvSpPr>
            <a:spLocks noGrp="1"/>
          </p:cNvSpPr>
          <p:nvPr>
            <p:ph type="dt" sz="half" idx="10"/>
          </p:nvPr>
        </p:nvSpPr>
        <p:spPr/>
        <p:txBody>
          <a:bodyPr/>
          <a:lstStyle/>
          <a:p>
            <a:fld id="{988BCD2C-EEFB-40DE-B53D-94E3419E59AC}" type="datetimeFigureOut">
              <a:rPr lang="de-CH" smtClean="0"/>
              <a:t>05.10.2023</a:t>
            </a:fld>
            <a:endParaRPr lang="de-CH"/>
          </a:p>
        </p:txBody>
      </p:sp>
      <p:sp>
        <p:nvSpPr>
          <p:cNvPr id="3" name="Fußzeilenplatzhalter 2">
            <a:extLst>
              <a:ext uri="{FF2B5EF4-FFF2-40B4-BE49-F238E27FC236}">
                <a16:creationId xmlns:a16="http://schemas.microsoft.com/office/drawing/2014/main" id="{F7C2099C-132A-C69B-C0E7-76972C77309F}"/>
              </a:ext>
            </a:extLst>
          </p:cNvPr>
          <p:cNvSpPr>
            <a:spLocks noGrp="1"/>
          </p:cNvSpPr>
          <p:nvPr>
            <p:ph type="ftr" sz="quarter" idx="11"/>
          </p:nvPr>
        </p:nvSpPr>
        <p:spPr/>
        <p:txBody>
          <a:bodyPr/>
          <a:lstStyle/>
          <a:p>
            <a:endParaRPr lang="de-CH"/>
          </a:p>
        </p:txBody>
      </p:sp>
      <p:sp>
        <p:nvSpPr>
          <p:cNvPr id="4" name="Foliennummernplatzhalter 3">
            <a:extLst>
              <a:ext uri="{FF2B5EF4-FFF2-40B4-BE49-F238E27FC236}">
                <a16:creationId xmlns:a16="http://schemas.microsoft.com/office/drawing/2014/main" id="{2365BE1A-9078-AB7A-5999-2CC3FBF7ABBB}"/>
              </a:ext>
            </a:extLst>
          </p:cNvPr>
          <p:cNvSpPr>
            <a:spLocks noGrp="1"/>
          </p:cNvSpPr>
          <p:nvPr>
            <p:ph type="sldNum" sz="quarter" idx="12"/>
          </p:nvPr>
        </p:nvSpPr>
        <p:spPr/>
        <p:txBody>
          <a:bodyPr/>
          <a:lstStyle/>
          <a:p>
            <a:fld id="{B8F0D408-7421-4DD3-B940-113455AFB575}" type="slidenum">
              <a:rPr lang="de-CH" smtClean="0"/>
              <a:t>‹Nr.›</a:t>
            </a:fld>
            <a:endParaRPr lang="de-CH"/>
          </a:p>
        </p:txBody>
      </p:sp>
    </p:spTree>
    <p:extLst>
      <p:ext uri="{BB962C8B-B14F-4D97-AF65-F5344CB8AC3E}">
        <p14:creationId xmlns:p14="http://schemas.microsoft.com/office/powerpoint/2010/main" val="19311734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DA190D-4E23-67AC-6064-C441887D40AB}"/>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H"/>
          </a:p>
        </p:txBody>
      </p:sp>
      <p:sp>
        <p:nvSpPr>
          <p:cNvPr id="3" name="Inhaltsplatzhalter 2">
            <a:extLst>
              <a:ext uri="{FF2B5EF4-FFF2-40B4-BE49-F238E27FC236}">
                <a16:creationId xmlns:a16="http://schemas.microsoft.com/office/drawing/2014/main" id="{7BB2D730-35EC-8394-0A33-4E2CAE676D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a:extLst>
              <a:ext uri="{FF2B5EF4-FFF2-40B4-BE49-F238E27FC236}">
                <a16:creationId xmlns:a16="http://schemas.microsoft.com/office/drawing/2014/main" id="{9EB49A77-6A0D-4A29-E222-3D0EB6A024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AD0A2FF9-5711-922F-052D-06DD32FD5F53}"/>
              </a:ext>
            </a:extLst>
          </p:cNvPr>
          <p:cNvSpPr>
            <a:spLocks noGrp="1"/>
          </p:cNvSpPr>
          <p:nvPr>
            <p:ph type="dt" sz="half" idx="10"/>
          </p:nvPr>
        </p:nvSpPr>
        <p:spPr/>
        <p:txBody>
          <a:bodyPr/>
          <a:lstStyle/>
          <a:p>
            <a:fld id="{988BCD2C-EEFB-40DE-B53D-94E3419E59AC}" type="datetimeFigureOut">
              <a:rPr lang="de-CH" smtClean="0"/>
              <a:t>05.10.2023</a:t>
            </a:fld>
            <a:endParaRPr lang="de-CH"/>
          </a:p>
        </p:txBody>
      </p:sp>
      <p:sp>
        <p:nvSpPr>
          <p:cNvPr id="6" name="Fußzeilenplatzhalter 5">
            <a:extLst>
              <a:ext uri="{FF2B5EF4-FFF2-40B4-BE49-F238E27FC236}">
                <a16:creationId xmlns:a16="http://schemas.microsoft.com/office/drawing/2014/main" id="{C21B6AB8-7987-9D1B-BB6A-10B55A12C722}"/>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AF079CD3-5F82-A0DC-1B9A-44F819D7279C}"/>
              </a:ext>
            </a:extLst>
          </p:cNvPr>
          <p:cNvSpPr>
            <a:spLocks noGrp="1"/>
          </p:cNvSpPr>
          <p:nvPr>
            <p:ph type="sldNum" sz="quarter" idx="12"/>
          </p:nvPr>
        </p:nvSpPr>
        <p:spPr/>
        <p:txBody>
          <a:bodyPr/>
          <a:lstStyle/>
          <a:p>
            <a:fld id="{B8F0D408-7421-4DD3-B940-113455AFB575}" type="slidenum">
              <a:rPr lang="de-CH" smtClean="0"/>
              <a:t>‹Nr.›</a:t>
            </a:fld>
            <a:endParaRPr lang="de-CH"/>
          </a:p>
        </p:txBody>
      </p:sp>
    </p:spTree>
    <p:extLst>
      <p:ext uri="{BB962C8B-B14F-4D97-AF65-F5344CB8AC3E}">
        <p14:creationId xmlns:p14="http://schemas.microsoft.com/office/powerpoint/2010/main" val="37146803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32224B-4808-DF4F-3CC9-4FDEB9783534}"/>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H"/>
          </a:p>
        </p:txBody>
      </p:sp>
      <p:sp>
        <p:nvSpPr>
          <p:cNvPr id="3" name="Bildplatzhalter 2">
            <a:extLst>
              <a:ext uri="{FF2B5EF4-FFF2-40B4-BE49-F238E27FC236}">
                <a16:creationId xmlns:a16="http://schemas.microsoft.com/office/drawing/2014/main" id="{B60B65CC-0D6A-63A7-FF55-01BB65DDC3C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a:extLst>
              <a:ext uri="{FF2B5EF4-FFF2-40B4-BE49-F238E27FC236}">
                <a16:creationId xmlns:a16="http://schemas.microsoft.com/office/drawing/2014/main" id="{293CC63E-79CA-29B0-22C9-DFA3078FFC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C43B1D23-67AE-A9D7-3DFC-D6B40852EF01}"/>
              </a:ext>
            </a:extLst>
          </p:cNvPr>
          <p:cNvSpPr>
            <a:spLocks noGrp="1"/>
          </p:cNvSpPr>
          <p:nvPr>
            <p:ph type="dt" sz="half" idx="10"/>
          </p:nvPr>
        </p:nvSpPr>
        <p:spPr/>
        <p:txBody>
          <a:bodyPr/>
          <a:lstStyle/>
          <a:p>
            <a:fld id="{988BCD2C-EEFB-40DE-B53D-94E3419E59AC}" type="datetimeFigureOut">
              <a:rPr lang="de-CH" smtClean="0"/>
              <a:t>05.10.2023</a:t>
            </a:fld>
            <a:endParaRPr lang="de-CH"/>
          </a:p>
        </p:txBody>
      </p:sp>
      <p:sp>
        <p:nvSpPr>
          <p:cNvPr id="6" name="Fußzeilenplatzhalter 5">
            <a:extLst>
              <a:ext uri="{FF2B5EF4-FFF2-40B4-BE49-F238E27FC236}">
                <a16:creationId xmlns:a16="http://schemas.microsoft.com/office/drawing/2014/main" id="{F6D873E1-37B7-2B53-DD1B-B84D603515AD}"/>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12BDF073-3527-CD3C-91D6-124574F266C3}"/>
              </a:ext>
            </a:extLst>
          </p:cNvPr>
          <p:cNvSpPr>
            <a:spLocks noGrp="1"/>
          </p:cNvSpPr>
          <p:nvPr>
            <p:ph type="sldNum" sz="quarter" idx="12"/>
          </p:nvPr>
        </p:nvSpPr>
        <p:spPr/>
        <p:txBody>
          <a:bodyPr/>
          <a:lstStyle/>
          <a:p>
            <a:fld id="{B8F0D408-7421-4DD3-B940-113455AFB575}" type="slidenum">
              <a:rPr lang="de-CH" smtClean="0"/>
              <a:t>‹Nr.›</a:t>
            </a:fld>
            <a:endParaRPr lang="de-CH"/>
          </a:p>
        </p:txBody>
      </p:sp>
    </p:spTree>
    <p:extLst>
      <p:ext uri="{BB962C8B-B14F-4D97-AF65-F5344CB8AC3E}">
        <p14:creationId xmlns:p14="http://schemas.microsoft.com/office/powerpoint/2010/main" val="37207203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0000"/>
            <a:lum/>
          </a:blip>
          <a:srcRect/>
          <a:stretch>
            <a:fillRect l="-11000" r="-11000"/>
          </a:stretch>
        </a:blip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4A9AF21D-BBF5-CC30-F90F-A007F3EBC0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dirty="0"/>
              <a:t>Mastertitelformat bearbeiten</a:t>
            </a:r>
            <a:endParaRPr lang="de-CH" dirty="0"/>
          </a:p>
        </p:txBody>
      </p:sp>
      <p:sp>
        <p:nvSpPr>
          <p:cNvPr id="3" name="Textplatzhalter 2">
            <a:extLst>
              <a:ext uri="{FF2B5EF4-FFF2-40B4-BE49-F238E27FC236}">
                <a16:creationId xmlns:a16="http://schemas.microsoft.com/office/drawing/2014/main" id="{72DB1946-0C09-B4AA-7A99-B17A6AE5CC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4" name="Datumsplatzhalter 3">
            <a:extLst>
              <a:ext uri="{FF2B5EF4-FFF2-40B4-BE49-F238E27FC236}">
                <a16:creationId xmlns:a16="http://schemas.microsoft.com/office/drawing/2014/main" id="{0DB64EC9-11D8-E42A-C611-EF451A1931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8BCD2C-EEFB-40DE-B53D-94E3419E59AC}" type="datetimeFigureOut">
              <a:rPr lang="de-CH" smtClean="0"/>
              <a:t>05.10.2023</a:t>
            </a:fld>
            <a:endParaRPr lang="de-CH"/>
          </a:p>
        </p:txBody>
      </p:sp>
      <p:sp>
        <p:nvSpPr>
          <p:cNvPr id="5" name="Fußzeilenplatzhalter 4">
            <a:extLst>
              <a:ext uri="{FF2B5EF4-FFF2-40B4-BE49-F238E27FC236}">
                <a16:creationId xmlns:a16="http://schemas.microsoft.com/office/drawing/2014/main" id="{1B694F03-1DFA-8CFB-C798-95F128B96C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CH"/>
          </a:p>
        </p:txBody>
      </p:sp>
      <p:sp>
        <p:nvSpPr>
          <p:cNvPr id="6" name="Foliennummernplatzhalter 5">
            <a:extLst>
              <a:ext uri="{FF2B5EF4-FFF2-40B4-BE49-F238E27FC236}">
                <a16:creationId xmlns:a16="http://schemas.microsoft.com/office/drawing/2014/main" id="{7AFF26BC-5CD1-3413-8CE6-31FF2E4AFF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F0D408-7421-4DD3-B940-113455AFB575}" type="slidenum">
              <a:rPr lang="de-CH" smtClean="0"/>
              <a:t>‹Nr.›</a:t>
            </a:fld>
            <a:endParaRPr lang="de-CH"/>
          </a:p>
        </p:txBody>
      </p:sp>
    </p:spTree>
    <p:extLst>
      <p:ext uri="{BB962C8B-B14F-4D97-AF65-F5344CB8AC3E}">
        <p14:creationId xmlns:p14="http://schemas.microsoft.com/office/powerpoint/2010/main" val="18456584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Tahoma" panose="020B0604030504040204" pitchFamily="34" charset="0"/>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5.png"/><Relationship Id="rId7" Type="http://schemas.openxmlformats.org/officeDocument/2006/relationships/image" Target="../media/image6.png"/><Relationship Id="rId2" Type="http://schemas.openxmlformats.org/officeDocument/2006/relationships/slide" Target="slide3.xml"/><Relationship Id="rId1" Type="http://schemas.openxmlformats.org/officeDocument/2006/relationships/slideLayout" Target="../slideLayouts/slideLayout2.xml"/><Relationship Id="rId6" Type="http://schemas.openxmlformats.org/officeDocument/2006/relationships/slide" Target="slide9.xml"/><Relationship Id="rId5" Type="http://schemas.openxmlformats.org/officeDocument/2006/relationships/slide" Target="slide8.xml"/><Relationship Id="rId4" Type="http://schemas.openxmlformats.org/officeDocument/2006/relationships/slide" Target="slide4.xml"/><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slide" Target="slide5.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slide" Target="slide2.xml"/><Relationship Id="rId4" Type="http://schemas.openxmlformats.org/officeDocument/2006/relationships/slide" Target="slide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4.png"/><Relationship Id="rId7" Type="http://schemas.openxmlformats.org/officeDocument/2006/relationships/hyperlink" Target="https://www.publicdomainpictures.net/en/view-image.php?image=318496&amp;picture=rain-water-waves-raindrops" TargetMode="External"/><Relationship Id="rId2" Type="http://schemas.openxmlformats.org/officeDocument/2006/relationships/slide" Target="slide2.xml"/><Relationship Id="rId1" Type="http://schemas.openxmlformats.org/officeDocument/2006/relationships/slideLayout" Target="../slideLayouts/slideLayout2.xml"/><Relationship Id="rId6" Type="http://schemas.openxmlformats.org/officeDocument/2006/relationships/image" Target="../media/image10.jpg"/><Relationship Id="rId11" Type="http://schemas.openxmlformats.org/officeDocument/2006/relationships/hyperlink" Target="https://pixabay.com/de/baum-sturm-himmel-blitz-regen-164025/" TargetMode="External"/><Relationship Id="rId5" Type="http://schemas.openxmlformats.org/officeDocument/2006/relationships/hyperlink" Target="https://www.pexels.com/de-de/foto/feuer-64290/" TargetMode="External"/><Relationship Id="rId10" Type="http://schemas.openxmlformats.org/officeDocument/2006/relationships/image" Target="../media/image12.jpg"/><Relationship Id="rId4" Type="http://schemas.openxmlformats.org/officeDocument/2006/relationships/image" Target="../media/image9.jpeg"/><Relationship Id="rId9" Type="http://schemas.openxmlformats.org/officeDocument/2006/relationships/hyperlink" Target="https://kiwithek.wien/index.php/Diebstahl_vermeiden"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kiknet-learnhub.com/shareyourrisk" TargetMode="Externa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slide" Target="slide2.xml"/></Relationships>
</file>

<file path=ppt/slides/_rels/slide9.xml.rels><?xml version="1.0" encoding="UTF-8" standalone="yes"?>
<Relationships xmlns="http://schemas.openxmlformats.org/package/2006/relationships"><Relationship Id="rId3" Type="http://schemas.openxmlformats.org/officeDocument/2006/relationships/hyperlink" Target="https://youtu.be/o4j6Ik38gnY" TargetMode="External"/><Relationship Id="rId7" Type="http://schemas.openxmlformats.org/officeDocument/2006/relationships/image" Target="../media/image13.png"/><Relationship Id="rId2" Type="http://schemas.openxmlformats.org/officeDocument/2006/relationships/hyperlink" Target="https://www.shareyourrisk.ch/s1/e6-das-konzert/" TargetMode="Externa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slide" Target="slide2.xml"/><Relationship Id="rId4" Type="http://schemas.openxmlformats.org/officeDocument/2006/relationships/hyperlink" Target="https://www.comparis.ch/hausrat-versicherung/hausratversicherung/kosten-deckun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BDE79D-9AFB-2248-C15C-FE3587A7EB77}"/>
              </a:ext>
            </a:extLst>
          </p:cNvPr>
          <p:cNvSpPr>
            <a:spLocks noGrp="1"/>
          </p:cNvSpPr>
          <p:nvPr>
            <p:ph type="ctrTitle"/>
          </p:nvPr>
        </p:nvSpPr>
        <p:spPr/>
        <p:txBody>
          <a:bodyPr>
            <a:normAutofit/>
          </a:bodyPr>
          <a:lstStyle/>
          <a:p>
            <a:r>
              <a:rPr lang="de-CH" sz="7000" dirty="0">
                <a:solidFill>
                  <a:srgbClr val="002060"/>
                </a:solidFill>
                <a:latin typeface="Tahoma" panose="020B0604030504040204" pitchFamily="34" charset="0"/>
                <a:ea typeface="Tahoma" panose="020B0604030504040204" pitchFamily="34" charset="0"/>
                <a:cs typeface="Tahoma" panose="020B0604030504040204" pitchFamily="34" charset="0"/>
              </a:rPr>
              <a:t>Ein Tag im Leben von Loris’ Gitarre</a:t>
            </a:r>
          </a:p>
        </p:txBody>
      </p:sp>
      <p:sp>
        <p:nvSpPr>
          <p:cNvPr id="3" name="Untertitel 2">
            <a:extLst>
              <a:ext uri="{FF2B5EF4-FFF2-40B4-BE49-F238E27FC236}">
                <a16:creationId xmlns:a16="http://schemas.microsoft.com/office/drawing/2014/main" id="{DD5316B5-42AF-A743-61C3-F7A5E537823A}"/>
              </a:ext>
            </a:extLst>
          </p:cNvPr>
          <p:cNvSpPr>
            <a:spLocks noGrp="1"/>
          </p:cNvSpPr>
          <p:nvPr>
            <p:ph type="subTitle" idx="1"/>
          </p:nvPr>
        </p:nvSpPr>
        <p:spPr/>
        <p:txBody>
          <a:bodyPr>
            <a:normAutofit/>
          </a:bodyPr>
          <a:lstStyle/>
          <a:p>
            <a:r>
              <a:rPr lang="de-CH" sz="5000" dirty="0">
                <a:solidFill>
                  <a:srgbClr val="7030A0"/>
                </a:solidFill>
              </a:rPr>
              <a:t>Hausratversicherung</a:t>
            </a:r>
            <a:endParaRPr lang="de-CH" dirty="0">
              <a:solidFill>
                <a:srgbClr val="7030A0"/>
              </a:solidFill>
            </a:endParaRPr>
          </a:p>
        </p:txBody>
      </p:sp>
      <p:pic>
        <p:nvPicPr>
          <p:cNvPr id="11" name="happy-travel-pop-18387">
            <a:hlinkClick r:id="" action="ppaction://media"/>
            <a:extLst>
              <a:ext uri="{FF2B5EF4-FFF2-40B4-BE49-F238E27FC236}">
                <a16:creationId xmlns:a16="http://schemas.microsoft.com/office/drawing/2014/main" id="{EE04E36A-2A86-09A2-6B84-AC7D74D36CA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781925" y="3087688"/>
            <a:ext cx="609600" cy="609600"/>
          </a:xfrm>
          <a:prstGeom prst="rect">
            <a:avLst/>
          </a:prstGeom>
        </p:spPr>
      </p:pic>
      <p:sp>
        <p:nvSpPr>
          <p:cNvPr id="14" name="Textfeld 13">
            <a:extLst>
              <a:ext uri="{FF2B5EF4-FFF2-40B4-BE49-F238E27FC236}">
                <a16:creationId xmlns:a16="http://schemas.microsoft.com/office/drawing/2014/main" id="{90DC932A-5D74-5699-D741-E6A782BCED70}"/>
              </a:ext>
            </a:extLst>
          </p:cNvPr>
          <p:cNvSpPr txBox="1"/>
          <p:nvPr/>
        </p:nvSpPr>
        <p:spPr>
          <a:xfrm rot="20037696">
            <a:off x="9290731" y="4312026"/>
            <a:ext cx="1733005" cy="477054"/>
          </a:xfrm>
          <a:prstGeom prst="rect">
            <a:avLst/>
          </a:prstGeom>
          <a:noFill/>
        </p:spPr>
        <p:txBody>
          <a:bodyPr wrap="square" rtlCol="0">
            <a:spAutoFit/>
          </a:bodyPr>
          <a:lstStyle/>
          <a:p>
            <a:r>
              <a:rPr lang="de-CH" sz="2500" b="1" dirty="0">
                <a:solidFill>
                  <a:srgbClr val="C00000"/>
                </a:solidFill>
                <a:latin typeface="Tahoma" panose="020B0604030504040204" pitchFamily="34" charset="0"/>
                <a:ea typeface="Tahoma" panose="020B0604030504040204" pitchFamily="34" charset="0"/>
                <a:cs typeface="Tahoma" panose="020B0604030504040204" pitchFamily="34" charset="0"/>
              </a:rPr>
              <a:t>Modul 9</a:t>
            </a:r>
          </a:p>
        </p:txBody>
      </p:sp>
      <p:pic>
        <p:nvPicPr>
          <p:cNvPr id="7" name="Grafik 6">
            <a:extLst>
              <a:ext uri="{FF2B5EF4-FFF2-40B4-BE49-F238E27FC236}">
                <a16:creationId xmlns:a16="http://schemas.microsoft.com/office/drawing/2014/main" id="{21F2FBA2-22B9-1839-B850-ED571071F8AE}"/>
              </a:ext>
            </a:extLst>
          </p:cNvPr>
          <p:cNvPicPr>
            <a:picLocks noChangeAspect="1"/>
          </p:cNvPicPr>
          <p:nvPr/>
        </p:nvPicPr>
        <p:blipFill>
          <a:blip r:embed="rId5"/>
          <a:stretch>
            <a:fillRect/>
          </a:stretch>
        </p:blipFill>
        <p:spPr>
          <a:xfrm>
            <a:off x="10228616" y="5145241"/>
            <a:ext cx="1251262" cy="1440000"/>
          </a:xfrm>
          <a:prstGeom prst="rect">
            <a:avLst/>
          </a:prstGeom>
        </p:spPr>
      </p:pic>
    </p:spTree>
    <p:extLst>
      <p:ext uri="{BB962C8B-B14F-4D97-AF65-F5344CB8AC3E}">
        <p14:creationId xmlns:p14="http://schemas.microsoft.com/office/powerpoint/2010/main" val="290254687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2509" fill="hold"/>
                                        <p:tgtEl>
                                          <p:spTgt spid="11"/>
                                        </p:tgtEl>
                                      </p:cBhvr>
                                    </p:cmd>
                                  </p:childTnLst>
                                </p:cTn>
                              </p:par>
                              <p:par>
                                <p:cTn id="7" presetID="10" presetClass="entr" presetSubtype="0" fill="hold" grpId="0" nodeType="withEffect">
                                  <p:stCondLst>
                                    <p:cond delay="2000"/>
                                  </p:stCondLst>
                                  <p:iterate type="lt">
                                    <p:tmPct val="10000"/>
                                  </p:iterate>
                                  <p:childTnLst>
                                    <p:set>
                                      <p:cBhvr>
                                        <p:cTn id="8" dur="1" fill="hold">
                                          <p:stCondLst>
                                            <p:cond delay="0"/>
                                          </p:stCondLst>
                                        </p:cTn>
                                        <p:tgtEl>
                                          <p:spTgt spid="3">
                                            <p:txEl>
                                              <p:pRg st="0" end="0"/>
                                            </p:txEl>
                                          </p:spTgt>
                                        </p:tgtEl>
                                        <p:attrNameLst>
                                          <p:attrName>style.visibility</p:attrName>
                                        </p:attrNameLst>
                                      </p:cBhvr>
                                      <p:to>
                                        <p:strVal val="visible"/>
                                      </p:to>
                                    </p:set>
                                    <p:animEffect transition="in" filter="fade">
                                      <p:cBhvr>
                                        <p:cTn id="9" dur="400"/>
                                        <p:tgtEl>
                                          <p:spTgt spid="3">
                                            <p:txEl>
                                              <p:pRg st="0" end="0"/>
                                            </p:txEl>
                                          </p:spTgt>
                                        </p:tgtEl>
                                      </p:cBhvr>
                                    </p:animEffect>
                                  </p:childTnLst>
                                </p:cTn>
                              </p:par>
                              <p:par>
                                <p:cTn id="10" presetID="10" presetClass="entr" presetSubtype="0" fill="hold" grpId="0" nodeType="withEffect">
                                  <p:stCondLst>
                                    <p:cond delay="1000"/>
                                  </p:stCondLst>
                                  <p:iterate type="lt">
                                    <p:tmPct val="10000"/>
                                  </p:iterate>
                                  <p:childTnLst>
                                    <p:set>
                                      <p:cBhvr>
                                        <p:cTn id="11" dur="1" fill="hold">
                                          <p:stCondLst>
                                            <p:cond delay="0"/>
                                          </p:stCondLst>
                                        </p:cTn>
                                        <p:tgtEl>
                                          <p:spTgt spid="2"/>
                                        </p:tgtEl>
                                        <p:attrNameLst>
                                          <p:attrName>style.visibility</p:attrName>
                                        </p:attrNameLst>
                                      </p:cBhvr>
                                      <p:to>
                                        <p:strVal val="visible"/>
                                      </p:to>
                                    </p:set>
                                    <p:animEffect transition="in" filter="fade">
                                      <p:cBhvr>
                                        <p:cTn id="12" dur="4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1000" fill="hold"/>
                                        <p:tgtEl>
                                          <p:spTgt spid="14"/>
                                        </p:tgtEl>
                                        <p:attrNameLst>
                                          <p:attrName>ppt_w</p:attrName>
                                        </p:attrNameLst>
                                      </p:cBhvr>
                                      <p:tavLst>
                                        <p:tav tm="0">
                                          <p:val>
                                            <p:fltVal val="0"/>
                                          </p:val>
                                        </p:tav>
                                        <p:tav tm="100000">
                                          <p:val>
                                            <p:strVal val="#ppt_w"/>
                                          </p:val>
                                        </p:tav>
                                      </p:tavLst>
                                    </p:anim>
                                    <p:anim calcmode="lin" valueType="num">
                                      <p:cBhvr>
                                        <p:cTn id="18" dur="1000" fill="hold"/>
                                        <p:tgtEl>
                                          <p:spTgt spid="14"/>
                                        </p:tgtEl>
                                        <p:attrNameLst>
                                          <p:attrName>ppt_h</p:attrName>
                                        </p:attrNameLst>
                                      </p:cBhvr>
                                      <p:tavLst>
                                        <p:tav tm="0">
                                          <p:val>
                                            <p:fltVal val="0"/>
                                          </p:val>
                                        </p:tav>
                                        <p:tav tm="100000">
                                          <p:val>
                                            <p:strVal val="#ppt_h"/>
                                          </p:val>
                                        </p:tav>
                                      </p:tavLst>
                                    </p:anim>
                                    <p:anim calcmode="lin" valueType="num">
                                      <p:cBhvr>
                                        <p:cTn id="19" dur="1000" fill="hold"/>
                                        <p:tgtEl>
                                          <p:spTgt spid="14"/>
                                        </p:tgtEl>
                                        <p:attrNameLst>
                                          <p:attrName>style.rotation</p:attrName>
                                        </p:attrNameLst>
                                      </p:cBhvr>
                                      <p:tavLst>
                                        <p:tav tm="0">
                                          <p:val>
                                            <p:fltVal val="90"/>
                                          </p:val>
                                        </p:tav>
                                        <p:tav tm="100000">
                                          <p:val>
                                            <p:fltVal val="0"/>
                                          </p:val>
                                        </p:tav>
                                      </p:tavLst>
                                    </p:anim>
                                    <p:animEffect transition="in" filter="fade">
                                      <p:cBhvr>
                                        <p:cTn id="2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1" repeatCount="indefinite" fill="hold" display="0">
                  <p:stCondLst>
                    <p:cond delay="indefinite"/>
                  </p:stCondLst>
                  <p:endCondLst>
                    <p:cond evt="onStopAudio" delay="0">
                      <p:tgtEl>
                        <p:sldTgt/>
                      </p:tgtEl>
                    </p:cond>
                  </p:endCondLst>
                </p:cTn>
                <p:tgtEl>
                  <p:spTgt spid="11"/>
                </p:tgtEl>
              </p:cMediaNode>
            </p:audio>
          </p:childTnLst>
        </p:cTn>
      </p:par>
    </p:tnLst>
    <p:bldLst>
      <p:bldP spid="2" grpId="0"/>
      <p:bldP spid="3" grpId="0" build="p"/>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98561D-3BC9-6C00-2498-078EB244AD87}"/>
              </a:ext>
            </a:extLst>
          </p:cNvPr>
          <p:cNvSpPr>
            <a:spLocks noGrp="1"/>
          </p:cNvSpPr>
          <p:nvPr>
            <p:ph type="title"/>
          </p:nvPr>
        </p:nvSpPr>
        <p:spPr>
          <a:xfrm>
            <a:off x="372140" y="101356"/>
            <a:ext cx="9216656" cy="1325563"/>
          </a:xfrm>
        </p:spPr>
        <p:txBody>
          <a:bodyPr/>
          <a:lstStyle/>
          <a:p>
            <a:r>
              <a:rPr lang="de-CH" dirty="0">
                <a:latin typeface="Tahoma" panose="020B0604030504040204" pitchFamily="34" charset="0"/>
                <a:ea typeface="Tahoma" panose="020B0604030504040204" pitchFamily="34" charset="0"/>
                <a:cs typeface="Tahoma" panose="020B0604030504040204" pitchFamily="34" charset="0"/>
              </a:rPr>
              <a:t>Inhalte und Ziele des Moduls</a:t>
            </a:r>
          </a:p>
        </p:txBody>
      </p:sp>
      <p:sp>
        <p:nvSpPr>
          <p:cNvPr id="10" name="Textfeld 9">
            <a:extLst>
              <a:ext uri="{FF2B5EF4-FFF2-40B4-BE49-F238E27FC236}">
                <a16:creationId xmlns:a16="http://schemas.microsoft.com/office/drawing/2014/main" id="{F90EC3CA-0243-530C-795C-1EE3F1A46989}"/>
              </a:ext>
            </a:extLst>
          </p:cNvPr>
          <p:cNvSpPr txBox="1"/>
          <p:nvPr/>
        </p:nvSpPr>
        <p:spPr>
          <a:xfrm>
            <a:off x="372140" y="1538332"/>
            <a:ext cx="10409274" cy="2785378"/>
          </a:xfrm>
          <a:prstGeom prst="rect">
            <a:avLst/>
          </a:prstGeom>
          <a:noFill/>
        </p:spPr>
        <p:txBody>
          <a:bodyPr wrap="square" rtlCol="0">
            <a:spAutoFit/>
          </a:bodyPr>
          <a:lstStyle/>
          <a:p>
            <a:r>
              <a:rPr lang="de-CH" sz="2500" dirty="0">
                <a:latin typeface="Tahoma" panose="020B0604030504040204" pitchFamily="34" charset="0"/>
                <a:ea typeface="Tahoma" panose="020B0604030504040204" pitchFamily="34" charset="0"/>
                <a:cs typeface="Tahoma" panose="020B0604030504040204" pitchFamily="34" charset="0"/>
                <a:hlinkClick r:id="rId2" action="ppaction://hlinksldjump"/>
              </a:rPr>
              <a:t>Rockstar – Loris’ ganzer Stolz</a:t>
            </a:r>
            <a:endParaRPr lang="de-CH" sz="2500" dirty="0">
              <a:latin typeface="Tahoma" panose="020B0604030504040204" pitchFamily="34" charset="0"/>
              <a:ea typeface="Tahoma" panose="020B0604030504040204" pitchFamily="34" charset="0"/>
              <a:cs typeface="Tahoma" panose="020B0604030504040204" pitchFamily="34" charset="0"/>
            </a:endParaRPr>
          </a:p>
          <a:p>
            <a:pPr marL="285750" indent="-285750">
              <a:buBlip>
                <a:blip r:embed="rId3"/>
              </a:buBlip>
            </a:pPr>
            <a:endParaRPr lang="de-CH" sz="2500" dirty="0">
              <a:latin typeface="Tahoma" panose="020B0604030504040204" pitchFamily="34" charset="0"/>
              <a:ea typeface="Tahoma" panose="020B0604030504040204" pitchFamily="34" charset="0"/>
              <a:cs typeface="Tahoma" panose="020B0604030504040204" pitchFamily="34" charset="0"/>
            </a:endParaRPr>
          </a:p>
          <a:p>
            <a:r>
              <a:rPr lang="de-CH" sz="2500" dirty="0">
                <a:solidFill>
                  <a:srgbClr val="4472C4"/>
                </a:solidFill>
                <a:latin typeface="Tahoma" panose="020B0604030504040204" pitchFamily="34" charset="0"/>
                <a:ea typeface="Tahoma" panose="020B0604030504040204" pitchFamily="34" charset="0"/>
                <a:cs typeface="Tahoma" panose="020B0604030504040204" pitchFamily="34" charset="0"/>
                <a:hlinkClick r:id="rId4" action="ppaction://hlinksldjump">
                  <a:extLst>
                    <a:ext uri="{A12FA001-AC4F-418D-AE19-62706E023703}">
                      <ahyp:hlinkClr xmlns:ahyp="http://schemas.microsoft.com/office/drawing/2018/hyperlinkcolor" val="tx"/>
                    </a:ext>
                  </a:extLst>
                </a:hlinkClick>
              </a:rPr>
              <a:t>Hausratversicherung – Was ist das?</a:t>
            </a:r>
            <a:endParaRPr lang="de-CH" sz="2500" dirty="0">
              <a:solidFill>
                <a:srgbClr val="4472C4"/>
              </a:solidFill>
              <a:latin typeface="Tahoma" panose="020B0604030504040204" pitchFamily="34" charset="0"/>
              <a:ea typeface="Tahoma" panose="020B0604030504040204" pitchFamily="34" charset="0"/>
              <a:cs typeface="Tahoma" panose="020B0604030504040204" pitchFamily="34" charset="0"/>
            </a:endParaRPr>
          </a:p>
          <a:p>
            <a:endParaRPr lang="de-CH" sz="2500" dirty="0">
              <a:latin typeface="Tahoma" panose="020B0604030504040204" pitchFamily="34" charset="0"/>
              <a:ea typeface="Tahoma" panose="020B0604030504040204" pitchFamily="34" charset="0"/>
              <a:cs typeface="Tahoma" panose="020B0604030504040204" pitchFamily="34" charset="0"/>
            </a:endParaRPr>
          </a:p>
          <a:p>
            <a:r>
              <a:rPr lang="de-CH" sz="2500" dirty="0">
                <a:solidFill>
                  <a:srgbClr val="4472C4"/>
                </a:solidFill>
                <a:latin typeface="Tahoma" panose="020B0604030504040204" pitchFamily="34" charset="0"/>
                <a:ea typeface="Tahoma" panose="020B0604030504040204" pitchFamily="34" charset="0"/>
                <a:cs typeface="Tahoma" panose="020B0604030504040204" pitchFamily="34" charset="0"/>
                <a:hlinkClick r:id="rId5" action="ppaction://hlinksldjump">
                  <a:extLst>
                    <a:ext uri="{A12FA001-AC4F-418D-AE19-62706E023703}">
                      <ahyp:hlinkClr xmlns:ahyp="http://schemas.microsoft.com/office/drawing/2018/hyperlinkcolor" val="tx"/>
                    </a:ext>
                  </a:extLst>
                </a:hlinkClick>
              </a:rPr>
              <a:t>Aufträge und Aufgaben </a:t>
            </a:r>
            <a:br>
              <a:rPr lang="de-CH" sz="2500" dirty="0">
                <a:latin typeface="Tahoma" panose="020B0604030504040204" pitchFamily="34" charset="0"/>
                <a:ea typeface="Tahoma" panose="020B0604030504040204" pitchFamily="34" charset="0"/>
                <a:cs typeface="Tahoma" panose="020B0604030504040204" pitchFamily="34" charset="0"/>
              </a:rPr>
            </a:br>
            <a:endParaRPr lang="de-CH" sz="2500" dirty="0">
              <a:latin typeface="Tahoma" panose="020B0604030504040204" pitchFamily="34" charset="0"/>
              <a:ea typeface="Tahoma" panose="020B0604030504040204" pitchFamily="34" charset="0"/>
              <a:cs typeface="Tahoma" panose="020B0604030504040204" pitchFamily="34" charset="0"/>
            </a:endParaRPr>
          </a:p>
          <a:p>
            <a:r>
              <a:rPr lang="de-CH" sz="2500" dirty="0">
                <a:latin typeface="Tahoma" panose="020B0604030504040204" pitchFamily="34" charset="0"/>
                <a:ea typeface="Tahoma" panose="020B0604030504040204" pitchFamily="34" charset="0"/>
                <a:cs typeface="Tahoma" panose="020B0604030504040204" pitchFamily="34" charset="0"/>
                <a:hlinkClick r:id="rId6" action="ppaction://hlinksldjump"/>
              </a:rPr>
              <a:t>Game, Zusatzinformationen, Links</a:t>
            </a:r>
            <a:endParaRPr lang="de-CH" sz="2500" dirty="0">
              <a:latin typeface="Tahoma" panose="020B0604030504040204" pitchFamily="34" charset="0"/>
              <a:ea typeface="Tahoma" panose="020B0604030504040204" pitchFamily="34" charset="0"/>
              <a:cs typeface="Tahoma" panose="020B0604030504040204" pitchFamily="34" charset="0"/>
            </a:endParaRPr>
          </a:p>
        </p:txBody>
      </p:sp>
      <p:grpSp>
        <p:nvGrpSpPr>
          <p:cNvPr id="12" name="Gruppieren 11">
            <a:extLst>
              <a:ext uri="{FF2B5EF4-FFF2-40B4-BE49-F238E27FC236}">
                <a16:creationId xmlns:a16="http://schemas.microsoft.com/office/drawing/2014/main" id="{2C197AFF-B215-0453-63F2-C099C740B120}"/>
              </a:ext>
            </a:extLst>
          </p:cNvPr>
          <p:cNvGrpSpPr/>
          <p:nvPr/>
        </p:nvGrpSpPr>
        <p:grpSpPr>
          <a:xfrm>
            <a:off x="7055028" y="2285355"/>
            <a:ext cx="4247490" cy="1800000"/>
            <a:chOff x="7055028" y="2285355"/>
            <a:chExt cx="4247490" cy="1800000"/>
          </a:xfrm>
        </p:grpSpPr>
        <p:pic>
          <p:nvPicPr>
            <p:cNvPr id="6" name="Picture 2" descr="Kostenlose Vektorgrafiken zum Thema Checkliste">
              <a:extLst>
                <a:ext uri="{FF2B5EF4-FFF2-40B4-BE49-F238E27FC236}">
                  <a16:creationId xmlns:a16="http://schemas.microsoft.com/office/drawing/2014/main" id="{4473A14A-C516-D9F9-1260-CF581D7890B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55028" y="2285355"/>
              <a:ext cx="1800000" cy="1800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a:extLst>
                <a:ext uri="{FF2B5EF4-FFF2-40B4-BE49-F238E27FC236}">
                  <a16:creationId xmlns:a16="http://schemas.microsoft.com/office/drawing/2014/main" id="{9B7CF050-84CD-5203-4C95-0B0291122EB8}"/>
                </a:ext>
              </a:extLst>
            </p:cNvPr>
            <p:cNvSpPr txBox="1"/>
            <p:nvPr/>
          </p:nvSpPr>
          <p:spPr>
            <a:xfrm>
              <a:off x="8864118" y="2611789"/>
              <a:ext cx="2438400" cy="923330"/>
            </a:xfrm>
            <a:prstGeom prst="rect">
              <a:avLst/>
            </a:prstGeom>
            <a:noFill/>
          </p:spPr>
          <p:txBody>
            <a:bodyPr wrap="square" rtlCol="0">
              <a:spAutoFit/>
            </a:bodyPr>
            <a:lstStyle/>
            <a:p>
              <a:r>
                <a:rPr lang="de-CH" dirty="0">
                  <a:latin typeface="Tahoma" panose="020B0604030504040204" pitchFamily="34" charset="0"/>
                  <a:ea typeface="Tahoma" panose="020B0604030504040204" pitchFamily="34" charset="0"/>
                  <a:cs typeface="Tahoma" panose="020B0604030504040204" pitchFamily="34" charset="0"/>
                </a:rPr>
                <a:t>Mit einem Klick auf dieses Feld gelangst du zu den Aufträgen!</a:t>
              </a:r>
            </a:p>
          </p:txBody>
        </p:sp>
      </p:grpSp>
      <p:grpSp>
        <p:nvGrpSpPr>
          <p:cNvPr id="9" name="Gruppieren 8">
            <a:extLst>
              <a:ext uri="{FF2B5EF4-FFF2-40B4-BE49-F238E27FC236}">
                <a16:creationId xmlns:a16="http://schemas.microsoft.com/office/drawing/2014/main" id="{4412BB78-5BA1-7AF1-9013-C681EDDE46EB}"/>
              </a:ext>
            </a:extLst>
          </p:cNvPr>
          <p:cNvGrpSpPr/>
          <p:nvPr/>
        </p:nvGrpSpPr>
        <p:grpSpPr>
          <a:xfrm>
            <a:off x="1530390" y="4610517"/>
            <a:ext cx="6155875" cy="2031325"/>
            <a:chOff x="1530390" y="4610517"/>
            <a:chExt cx="6155875" cy="2031325"/>
          </a:xfrm>
        </p:grpSpPr>
        <p:sp>
          <p:nvSpPr>
            <p:cNvPr id="4" name="Textfeld 3">
              <a:extLst>
                <a:ext uri="{FF2B5EF4-FFF2-40B4-BE49-F238E27FC236}">
                  <a16:creationId xmlns:a16="http://schemas.microsoft.com/office/drawing/2014/main" id="{23BE5AC7-4FAF-A17B-83CA-DE2A4CB6B1F5}"/>
                </a:ext>
              </a:extLst>
            </p:cNvPr>
            <p:cNvSpPr txBox="1"/>
            <p:nvPr/>
          </p:nvSpPr>
          <p:spPr>
            <a:xfrm>
              <a:off x="1530390" y="4610517"/>
              <a:ext cx="6155875" cy="2031325"/>
            </a:xfrm>
            <a:prstGeom prst="rect">
              <a:avLst/>
            </a:prstGeom>
            <a:noFill/>
            <a:ln>
              <a:solidFill>
                <a:schemeClr val="accent1"/>
              </a:solidFill>
            </a:ln>
          </p:spPr>
          <p:txBody>
            <a:bodyPr wrap="square" rtlCol="0">
              <a:spAutoFit/>
            </a:bodyPr>
            <a:lstStyle/>
            <a:p>
              <a:r>
                <a:rPr lang="de-DE" b="1" dirty="0">
                  <a:latin typeface="Tahoma" panose="020B0604030504040204" pitchFamily="34" charset="0"/>
                  <a:ea typeface="Tahoma" panose="020B0604030504040204" pitchFamily="34" charset="0"/>
                  <a:cs typeface="Tahoma" panose="020B0604030504040204" pitchFamily="34" charset="0"/>
                </a:rPr>
                <a:t>Ziele</a:t>
              </a:r>
            </a:p>
            <a:p>
              <a:endParaRPr lang="de-DE"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de-DE" dirty="0">
                  <a:latin typeface="Tahoma" panose="020B0604030504040204" pitchFamily="34" charset="0"/>
                  <a:ea typeface="Tahoma" panose="020B0604030504040204" pitchFamily="34" charset="0"/>
                  <a:cs typeface="Tahoma" panose="020B0604030504040204" pitchFamily="34" charset="0"/>
                </a:rPr>
                <a:t>Du </a:t>
              </a:r>
              <a:r>
                <a:rPr lang="de-DE" dirty="0" err="1">
                  <a:latin typeface="Tahoma" panose="020B0604030504040204" pitchFamily="34" charset="0"/>
                  <a:ea typeface="Tahoma" panose="020B0604030504040204" pitchFamily="34" charset="0"/>
                  <a:cs typeface="Tahoma" panose="020B0604030504040204" pitchFamily="34" charset="0"/>
                </a:rPr>
                <a:t>weisst</a:t>
              </a:r>
              <a:r>
                <a:rPr lang="de-DE" dirty="0">
                  <a:latin typeface="Tahoma" panose="020B0604030504040204" pitchFamily="34" charset="0"/>
                  <a:ea typeface="Tahoma" panose="020B0604030504040204" pitchFamily="34" charset="0"/>
                  <a:cs typeface="Tahoma" panose="020B0604030504040204" pitchFamily="34" charset="0"/>
                </a:rPr>
                <a:t>, was eine Hausratversicherung ist und welchen Zweck diese erfüllt.</a:t>
              </a:r>
            </a:p>
            <a:p>
              <a:pPr marL="285750" indent="-285750">
                <a:buFont typeface="Arial" panose="020B0604020202020204" pitchFamily="34" charset="0"/>
                <a:buChar char="•"/>
              </a:pPr>
              <a:endParaRPr lang="de-DE"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de-DE" dirty="0">
                  <a:latin typeface="Tahoma" panose="020B0604030504040204" pitchFamily="34" charset="0"/>
                  <a:ea typeface="Tahoma" panose="020B0604030504040204" pitchFamily="34" charset="0"/>
                  <a:cs typeface="Tahoma" panose="020B0604030504040204" pitchFamily="34" charset="0"/>
                </a:rPr>
                <a:t>Du kannst erklären, wann eine Hausratversicherung Sinn macht und wie diese ausgestaltet sein kann.</a:t>
              </a:r>
            </a:p>
          </p:txBody>
        </p:sp>
        <p:pic>
          <p:nvPicPr>
            <p:cNvPr id="2052" name="Picture 4" descr="Kostenlose Vektorgrafiken zum Thema Pfeil">
              <a:extLst>
                <a:ext uri="{FF2B5EF4-FFF2-40B4-BE49-F238E27FC236}">
                  <a16:creationId xmlns:a16="http://schemas.microsoft.com/office/drawing/2014/main" id="{DADB24ED-2B3F-0C3A-9E24-ECE385707E5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6808405" y="4610517"/>
              <a:ext cx="650000" cy="72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uppieren 13">
            <a:extLst>
              <a:ext uri="{FF2B5EF4-FFF2-40B4-BE49-F238E27FC236}">
                <a16:creationId xmlns:a16="http://schemas.microsoft.com/office/drawing/2014/main" id="{08B855D7-3501-98AC-0758-C3354B704F40}"/>
              </a:ext>
            </a:extLst>
          </p:cNvPr>
          <p:cNvGrpSpPr/>
          <p:nvPr/>
        </p:nvGrpSpPr>
        <p:grpSpPr>
          <a:xfrm>
            <a:off x="9101542" y="4148852"/>
            <a:ext cx="2438400" cy="2363330"/>
            <a:chOff x="9101542" y="4148852"/>
            <a:chExt cx="2438400" cy="2363330"/>
          </a:xfrm>
        </p:grpSpPr>
        <p:sp>
          <p:nvSpPr>
            <p:cNvPr id="3" name="Textfeld 2">
              <a:extLst>
                <a:ext uri="{FF2B5EF4-FFF2-40B4-BE49-F238E27FC236}">
                  <a16:creationId xmlns:a16="http://schemas.microsoft.com/office/drawing/2014/main" id="{7614F863-E5C8-D45C-51F3-42058B86D38C}"/>
                </a:ext>
              </a:extLst>
            </p:cNvPr>
            <p:cNvSpPr txBox="1"/>
            <p:nvPr/>
          </p:nvSpPr>
          <p:spPr>
            <a:xfrm>
              <a:off x="9101542" y="4148852"/>
              <a:ext cx="2438400" cy="923330"/>
            </a:xfrm>
            <a:prstGeom prst="rect">
              <a:avLst/>
            </a:prstGeom>
            <a:noFill/>
          </p:spPr>
          <p:txBody>
            <a:bodyPr wrap="square" rtlCol="0">
              <a:spAutoFit/>
            </a:bodyPr>
            <a:lstStyle/>
            <a:p>
              <a:r>
                <a:rPr lang="de-CH" dirty="0">
                  <a:latin typeface="Tahoma" panose="020B0604030504040204" pitchFamily="34" charset="0"/>
                  <a:ea typeface="Tahoma" panose="020B0604030504040204" pitchFamily="34" charset="0"/>
                  <a:cs typeface="Tahoma" panose="020B0604030504040204" pitchFamily="34" charset="0"/>
                </a:rPr>
                <a:t>Mit einem Klick auf dieses Feld kehrst du zur Übersicht zurück!</a:t>
              </a:r>
            </a:p>
          </p:txBody>
        </p:sp>
        <p:pic>
          <p:nvPicPr>
            <p:cNvPr id="5" name="Grafik 4">
              <a:extLst>
                <a:ext uri="{FF2B5EF4-FFF2-40B4-BE49-F238E27FC236}">
                  <a16:creationId xmlns:a16="http://schemas.microsoft.com/office/drawing/2014/main" id="{CB86AC03-5BC4-7673-4C7A-31041D39C6D1}"/>
                </a:ext>
              </a:extLst>
            </p:cNvPr>
            <p:cNvPicPr>
              <a:picLocks noChangeAspect="1"/>
            </p:cNvPicPr>
            <p:nvPr/>
          </p:nvPicPr>
          <p:blipFill>
            <a:blip r:embed="rId9"/>
            <a:stretch>
              <a:fillRect/>
            </a:stretch>
          </p:blipFill>
          <p:spPr>
            <a:xfrm>
              <a:off x="9695111" y="5072182"/>
              <a:ext cx="1251262" cy="1440000"/>
            </a:xfrm>
            <a:prstGeom prst="rect">
              <a:avLst/>
            </a:prstGeom>
          </p:spPr>
        </p:pic>
      </p:grpSp>
    </p:spTree>
    <p:extLst>
      <p:ext uri="{BB962C8B-B14F-4D97-AF65-F5344CB8AC3E}">
        <p14:creationId xmlns:p14="http://schemas.microsoft.com/office/powerpoint/2010/main" val="2675999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 calcmode="lin" valueType="num">
                                      <p:cBhvr additive="base">
                                        <p:cTn id="12"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0">
                                            <p:txEl>
                                              <p:pRg st="4" end="4"/>
                                            </p:txEl>
                                          </p:spTgt>
                                        </p:tgtEl>
                                        <p:attrNameLst>
                                          <p:attrName>style.visibility</p:attrName>
                                        </p:attrNameLst>
                                      </p:cBhvr>
                                      <p:to>
                                        <p:strVal val="visible"/>
                                      </p:to>
                                    </p:set>
                                    <p:anim calcmode="lin" valueType="num">
                                      <p:cBhvr additive="base">
                                        <p:cTn id="17"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10">
                                            <p:txEl>
                                              <p:pRg st="5" end="5"/>
                                            </p:txEl>
                                          </p:spTgt>
                                        </p:tgtEl>
                                        <p:attrNameLst>
                                          <p:attrName>style.visibility</p:attrName>
                                        </p:attrNameLst>
                                      </p:cBhvr>
                                      <p:to>
                                        <p:strVal val="visible"/>
                                      </p:to>
                                    </p:set>
                                    <p:anim calcmode="lin" valueType="num">
                                      <p:cBhvr additive="base">
                                        <p:cTn id="22" dur="500" fill="hold"/>
                                        <p:tgtEl>
                                          <p:spTgt spid="10">
                                            <p:txEl>
                                              <p:pRg st="5" end="5"/>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0">
                                            <p:txEl>
                                              <p:pRg st="5" end="5"/>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16" presetClass="entr" presetSubtype="21"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par>
                          <p:cTn id="28" fill="hold">
                            <p:stCondLst>
                              <p:cond delay="2500"/>
                            </p:stCondLst>
                            <p:childTnLst>
                              <p:par>
                                <p:cTn id="29" presetID="22" presetClass="entr" presetSubtype="4"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cTn>
                              </p:par>
                            </p:childTnLst>
                          </p:cTn>
                        </p:par>
                        <p:par>
                          <p:cTn id="32" fill="hold">
                            <p:stCondLst>
                              <p:cond delay="3000"/>
                            </p:stCondLst>
                            <p:childTnLst>
                              <p:par>
                                <p:cTn id="33" presetID="26" presetClass="entr" presetSubtype="0" fill="hold"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down)">
                                      <p:cBhvr>
                                        <p:cTn id="35" dur="580">
                                          <p:stCondLst>
                                            <p:cond delay="0"/>
                                          </p:stCondLst>
                                        </p:cTn>
                                        <p:tgtEl>
                                          <p:spTgt spid="14"/>
                                        </p:tgtEl>
                                      </p:cBhvr>
                                    </p:animEffect>
                                    <p:anim calcmode="lin" valueType="num">
                                      <p:cBhvr>
                                        <p:cTn id="36"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41" dur="26">
                                          <p:stCondLst>
                                            <p:cond delay="650"/>
                                          </p:stCondLst>
                                        </p:cTn>
                                        <p:tgtEl>
                                          <p:spTgt spid="14"/>
                                        </p:tgtEl>
                                      </p:cBhvr>
                                      <p:to x="100000" y="60000"/>
                                    </p:animScale>
                                    <p:animScale>
                                      <p:cBhvr>
                                        <p:cTn id="42" dur="166" decel="50000">
                                          <p:stCondLst>
                                            <p:cond delay="676"/>
                                          </p:stCondLst>
                                        </p:cTn>
                                        <p:tgtEl>
                                          <p:spTgt spid="14"/>
                                        </p:tgtEl>
                                      </p:cBhvr>
                                      <p:to x="100000" y="100000"/>
                                    </p:animScale>
                                    <p:animScale>
                                      <p:cBhvr>
                                        <p:cTn id="43" dur="26">
                                          <p:stCondLst>
                                            <p:cond delay="1312"/>
                                          </p:stCondLst>
                                        </p:cTn>
                                        <p:tgtEl>
                                          <p:spTgt spid="14"/>
                                        </p:tgtEl>
                                      </p:cBhvr>
                                      <p:to x="100000" y="80000"/>
                                    </p:animScale>
                                    <p:animScale>
                                      <p:cBhvr>
                                        <p:cTn id="44" dur="166" decel="50000">
                                          <p:stCondLst>
                                            <p:cond delay="1338"/>
                                          </p:stCondLst>
                                        </p:cTn>
                                        <p:tgtEl>
                                          <p:spTgt spid="14"/>
                                        </p:tgtEl>
                                      </p:cBhvr>
                                      <p:to x="100000" y="100000"/>
                                    </p:animScale>
                                    <p:animScale>
                                      <p:cBhvr>
                                        <p:cTn id="45" dur="26">
                                          <p:stCondLst>
                                            <p:cond delay="1642"/>
                                          </p:stCondLst>
                                        </p:cTn>
                                        <p:tgtEl>
                                          <p:spTgt spid="14"/>
                                        </p:tgtEl>
                                      </p:cBhvr>
                                      <p:to x="100000" y="90000"/>
                                    </p:animScale>
                                    <p:animScale>
                                      <p:cBhvr>
                                        <p:cTn id="46" dur="166" decel="50000">
                                          <p:stCondLst>
                                            <p:cond delay="1668"/>
                                          </p:stCondLst>
                                        </p:cTn>
                                        <p:tgtEl>
                                          <p:spTgt spid="14"/>
                                        </p:tgtEl>
                                      </p:cBhvr>
                                      <p:to x="100000" y="100000"/>
                                    </p:animScale>
                                    <p:animScale>
                                      <p:cBhvr>
                                        <p:cTn id="47" dur="26">
                                          <p:stCondLst>
                                            <p:cond delay="1808"/>
                                          </p:stCondLst>
                                        </p:cTn>
                                        <p:tgtEl>
                                          <p:spTgt spid="14"/>
                                        </p:tgtEl>
                                      </p:cBhvr>
                                      <p:to x="100000" y="95000"/>
                                    </p:animScale>
                                    <p:animScale>
                                      <p:cBhvr>
                                        <p:cTn id="48"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CB7913-FA44-B770-C0C1-47135B72C79E}"/>
              </a:ext>
            </a:extLst>
          </p:cNvPr>
          <p:cNvSpPr>
            <a:spLocks noGrp="1"/>
          </p:cNvSpPr>
          <p:nvPr>
            <p:ph type="title"/>
          </p:nvPr>
        </p:nvSpPr>
        <p:spPr/>
        <p:txBody>
          <a:bodyPr/>
          <a:lstStyle/>
          <a:p>
            <a:r>
              <a:rPr lang="de-CH" dirty="0"/>
              <a:t>Rockstar – Loris’ ganzer Stolz</a:t>
            </a:r>
          </a:p>
        </p:txBody>
      </p:sp>
      <p:sp>
        <p:nvSpPr>
          <p:cNvPr id="8" name="Textfeld 7">
            <a:extLst>
              <a:ext uri="{FF2B5EF4-FFF2-40B4-BE49-F238E27FC236}">
                <a16:creationId xmlns:a16="http://schemas.microsoft.com/office/drawing/2014/main" id="{CB0C4E27-6A52-A026-F52C-F724A6548141}"/>
              </a:ext>
            </a:extLst>
          </p:cNvPr>
          <p:cNvSpPr txBox="1"/>
          <p:nvPr/>
        </p:nvSpPr>
        <p:spPr>
          <a:xfrm>
            <a:off x="4389120" y="2189520"/>
            <a:ext cx="7290438" cy="4247317"/>
          </a:xfrm>
          <a:prstGeom prst="rect">
            <a:avLst/>
          </a:prstGeom>
          <a:noFill/>
        </p:spPr>
        <p:txBody>
          <a:bodyPr wrap="square" rtlCol="0">
            <a:spAutoFit/>
          </a:bodyPr>
          <a:lstStyle/>
          <a:p>
            <a:r>
              <a:rPr lang="de-CH" dirty="0"/>
              <a:t>Liebevoll nennt Loris seine neue Gitarre «Rockstar». Sie begleitet ihn eigentlich den ganzen Tag – man weiss ja nie, ob sich eine Gelegenheit für ein spontanes Ständchen bietet. So reist sie mit Loris per Tram, Fahrrad und zu Fuss ins Hallenbad, zum Einkaufen, zur Arbeit und natürlich auch zur Bandprobe am Abend. </a:t>
            </a:r>
          </a:p>
          <a:p>
            <a:endParaRPr lang="de-CH" dirty="0"/>
          </a:p>
          <a:p>
            <a:r>
              <a:rPr lang="de-CH" dirty="0"/>
              <a:t>Trotz schützendem Gitarrenkoffer kommt es dabei zu brenzligen Situationen, in denen die Gitarre dem Risiko eines Schadens ausgesetzt wird. Etwa, wenn Loris im überfüllten Tram angerempelt wird oder er wegen einer Vollbremsung das Gleichgewicht verliert.</a:t>
            </a:r>
          </a:p>
          <a:p>
            <a:r>
              <a:rPr lang="de-CH" dirty="0"/>
              <a:t>Eine neue Gitarre könnte sich Loris aber im Moment nicht leisten. </a:t>
            </a:r>
          </a:p>
          <a:p>
            <a:endParaRPr lang="de-CH" b="1" dirty="0"/>
          </a:p>
          <a:p>
            <a:r>
              <a:rPr lang="de-CH" b="1" dirty="0">
                <a:solidFill>
                  <a:srgbClr val="002060"/>
                </a:solidFill>
              </a:rPr>
              <a:t>Wie die Risiken durch einen Schaden an der Gitarre vermindern </a:t>
            </a:r>
            <a:br>
              <a:rPr lang="de-CH" b="1" dirty="0">
                <a:solidFill>
                  <a:srgbClr val="002060"/>
                </a:solidFill>
              </a:rPr>
            </a:br>
            <a:r>
              <a:rPr lang="de-CH" b="1" dirty="0">
                <a:solidFill>
                  <a:srgbClr val="002060"/>
                </a:solidFill>
              </a:rPr>
              <a:t>kann, erfährst du in diesem Modul. </a:t>
            </a:r>
            <a:r>
              <a:rPr lang="de-CH" b="1" dirty="0" err="1">
                <a:solidFill>
                  <a:srgbClr val="002060"/>
                </a:solidFill>
              </a:rPr>
              <a:t>Let’s</a:t>
            </a:r>
            <a:r>
              <a:rPr lang="de-CH" b="1" dirty="0">
                <a:solidFill>
                  <a:srgbClr val="002060"/>
                </a:solidFill>
              </a:rPr>
              <a:t> rock!</a:t>
            </a:r>
          </a:p>
          <a:p>
            <a:endParaRPr lang="de-CH" b="1" dirty="0"/>
          </a:p>
        </p:txBody>
      </p:sp>
      <p:pic>
        <p:nvPicPr>
          <p:cNvPr id="3" name="Grafik 2">
            <a:hlinkClick r:id="rId2" action="ppaction://hlinksldjump"/>
            <a:extLst>
              <a:ext uri="{FF2B5EF4-FFF2-40B4-BE49-F238E27FC236}">
                <a16:creationId xmlns:a16="http://schemas.microsoft.com/office/drawing/2014/main" id="{89FC3A72-8FDE-DB02-7881-42025D7236C4}"/>
              </a:ext>
            </a:extLst>
          </p:cNvPr>
          <p:cNvPicPr>
            <a:picLocks noChangeAspect="1"/>
          </p:cNvPicPr>
          <p:nvPr/>
        </p:nvPicPr>
        <p:blipFill>
          <a:blip r:embed="rId3"/>
          <a:stretch>
            <a:fillRect/>
          </a:stretch>
        </p:blipFill>
        <p:spPr>
          <a:xfrm>
            <a:off x="10940738" y="5418000"/>
            <a:ext cx="1251262" cy="1440000"/>
          </a:xfrm>
          <a:prstGeom prst="rect">
            <a:avLst/>
          </a:prstGeom>
        </p:spPr>
      </p:pic>
      <p:pic>
        <p:nvPicPr>
          <p:cNvPr id="6" name="Grafik 5">
            <a:extLst>
              <a:ext uri="{FF2B5EF4-FFF2-40B4-BE49-F238E27FC236}">
                <a16:creationId xmlns:a16="http://schemas.microsoft.com/office/drawing/2014/main" id="{517826F2-952C-1795-75C2-F4E25009CE5B}"/>
              </a:ext>
            </a:extLst>
          </p:cNvPr>
          <p:cNvPicPr>
            <a:picLocks noChangeAspect="1"/>
          </p:cNvPicPr>
          <p:nvPr/>
        </p:nvPicPr>
        <p:blipFill rotWithShape="1">
          <a:blip r:embed="rId4">
            <a:extLst>
              <a:ext uri="{28A0092B-C50C-407E-A947-70E740481C1C}">
                <a14:useLocalDpi xmlns:a14="http://schemas.microsoft.com/office/drawing/2010/main" val="0"/>
              </a:ext>
            </a:extLst>
          </a:blip>
          <a:srcRect l="12798" t="5364" r="12798" b="20041"/>
          <a:stretch/>
        </p:blipFill>
        <p:spPr>
          <a:xfrm>
            <a:off x="624118" y="2189520"/>
            <a:ext cx="3628566" cy="3637892"/>
          </a:xfrm>
          <a:prstGeom prst="rect">
            <a:avLst/>
          </a:prstGeom>
        </p:spPr>
      </p:pic>
    </p:spTree>
    <p:extLst>
      <p:ext uri="{BB962C8B-B14F-4D97-AF65-F5344CB8AC3E}">
        <p14:creationId xmlns:p14="http://schemas.microsoft.com/office/powerpoint/2010/main" val="3458559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116FBA-9F0F-4307-7802-84E3F7C804F1}"/>
              </a:ext>
            </a:extLst>
          </p:cNvPr>
          <p:cNvSpPr>
            <a:spLocks noGrp="1"/>
          </p:cNvSpPr>
          <p:nvPr>
            <p:ph type="title"/>
          </p:nvPr>
        </p:nvSpPr>
        <p:spPr/>
        <p:txBody>
          <a:bodyPr>
            <a:normAutofit/>
          </a:bodyPr>
          <a:lstStyle/>
          <a:p>
            <a:r>
              <a:rPr lang="de-CH" sz="4700" dirty="0"/>
              <a:t>Hausratversicherung – Was ist das?</a:t>
            </a:r>
          </a:p>
        </p:txBody>
      </p:sp>
      <p:sp>
        <p:nvSpPr>
          <p:cNvPr id="3" name="Inhaltsplatzhalter 2">
            <a:extLst>
              <a:ext uri="{FF2B5EF4-FFF2-40B4-BE49-F238E27FC236}">
                <a16:creationId xmlns:a16="http://schemas.microsoft.com/office/drawing/2014/main" id="{92337B5F-6BD6-90D4-507C-AEBF223ABA6C}"/>
              </a:ext>
            </a:extLst>
          </p:cNvPr>
          <p:cNvSpPr>
            <a:spLocks noGrp="1"/>
          </p:cNvSpPr>
          <p:nvPr>
            <p:ph idx="1"/>
          </p:nvPr>
        </p:nvSpPr>
        <p:spPr/>
        <p:txBody>
          <a:bodyPr>
            <a:normAutofit/>
          </a:bodyPr>
          <a:lstStyle/>
          <a:p>
            <a:pPr marL="0" indent="0">
              <a:buNone/>
            </a:pPr>
            <a:r>
              <a:rPr lang="de-DE" sz="2200" dirty="0"/>
              <a:t>Dass im Haushalt mal etwas kaputt geht, ist ganz normal. Dabei können aber auch kostspielige Folgen entstehen, bspw. durch Wasser ein ganzer Keller überflutet wird. </a:t>
            </a:r>
          </a:p>
          <a:p>
            <a:pPr marL="0" indent="0">
              <a:buNone/>
            </a:pPr>
            <a:r>
              <a:rPr lang="de-DE" sz="2200" dirty="0">
                <a:solidFill>
                  <a:srgbClr val="002060"/>
                </a:solidFill>
              </a:rPr>
              <a:t>Hier kann eine Hausratversicherung helfen, das finanzielle Risiko zu vermindern.</a:t>
            </a:r>
          </a:p>
          <a:p>
            <a:pPr marL="0" indent="0">
              <a:buNone/>
            </a:pPr>
            <a:endParaRPr lang="de-DE" sz="2200" b="1" dirty="0">
              <a:solidFill>
                <a:srgbClr val="1B1B1B"/>
              </a:solidFill>
              <a:latin typeface="Roboto" panose="02000000000000000000" pitchFamily="2" charset="0"/>
            </a:endParaRPr>
          </a:p>
          <a:p>
            <a:pPr marL="0" indent="0">
              <a:buNone/>
            </a:pPr>
            <a:r>
              <a:rPr lang="de-DE" sz="2200" b="1" dirty="0">
                <a:solidFill>
                  <a:srgbClr val="1B1B1B"/>
                </a:solidFill>
                <a:latin typeface="Roboto" panose="02000000000000000000" pitchFamily="2" charset="0"/>
              </a:rPr>
              <a:t>Hier erfährst du mehr darüber:</a:t>
            </a:r>
          </a:p>
          <a:p>
            <a:pPr>
              <a:buFont typeface="Wingdings" panose="05000000000000000000" pitchFamily="2" charset="2"/>
              <a:buChar char="§"/>
            </a:pPr>
            <a:r>
              <a:rPr lang="de-DE" sz="2200" dirty="0">
                <a:solidFill>
                  <a:srgbClr val="1B1B1B"/>
                </a:solidFill>
                <a:latin typeface="Roboto" panose="02000000000000000000" pitchFamily="2" charset="0"/>
                <a:hlinkClick r:id="rId2" action="ppaction://hlinksldjump"/>
              </a:rPr>
              <a:t>Hausratversicherung - Facts</a:t>
            </a:r>
            <a:endParaRPr lang="de-DE" sz="2200" dirty="0">
              <a:solidFill>
                <a:srgbClr val="1B1B1B"/>
              </a:solidFill>
              <a:latin typeface="Roboto" panose="02000000000000000000" pitchFamily="2" charset="0"/>
            </a:endParaRPr>
          </a:p>
          <a:p>
            <a:pPr>
              <a:buFont typeface="Wingdings" panose="05000000000000000000" pitchFamily="2" charset="2"/>
              <a:buChar char="§"/>
            </a:pPr>
            <a:r>
              <a:rPr lang="de-DE" sz="2200" dirty="0">
                <a:solidFill>
                  <a:srgbClr val="1B1B1B"/>
                </a:solidFill>
                <a:latin typeface="Roboto" panose="02000000000000000000" pitchFamily="2" charset="0"/>
                <a:hlinkClick r:id="rId3" action="ppaction://hlinksldjump"/>
              </a:rPr>
              <a:t>Die vier Grundgefahren</a:t>
            </a:r>
            <a:endParaRPr lang="de-DE" sz="2200" dirty="0">
              <a:solidFill>
                <a:srgbClr val="1B1B1B"/>
              </a:solidFill>
              <a:latin typeface="Roboto" panose="02000000000000000000" pitchFamily="2" charset="0"/>
            </a:endParaRPr>
          </a:p>
          <a:p>
            <a:pPr>
              <a:buFont typeface="Wingdings" panose="05000000000000000000" pitchFamily="2" charset="2"/>
              <a:buChar char="§"/>
            </a:pPr>
            <a:r>
              <a:rPr lang="de-DE" sz="2200" dirty="0">
                <a:solidFill>
                  <a:srgbClr val="1B1B1B"/>
                </a:solidFill>
                <a:latin typeface="Roboto" panose="02000000000000000000" pitchFamily="2" charset="0"/>
                <a:hlinkClick r:id="rId4" action="ppaction://hlinksldjump"/>
              </a:rPr>
              <a:t>Wie hoch versichern?</a:t>
            </a:r>
            <a:endParaRPr lang="de-DE" sz="2200" dirty="0">
              <a:solidFill>
                <a:srgbClr val="1B1B1B"/>
              </a:solidFill>
              <a:latin typeface="Roboto" panose="02000000000000000000" pitchFamily="2" charset="0"/>
            </a:endParaRPr>
          </a:p>
          <a:p>
            <a:pPr marL="0" indent="0">
              <a:buNone/>
            </a:pPr>
            <a:endParaRPr lang="de-CH" sz="2200" dirty="0"/>
          </a:p>
        </p:txBody>
      </p:sp>
      <p:sp>
        <p:nvSpPr>
          <p:cNvPr id="5" name="Textfeld 4">
            <a:extLst>
              <a:ext uri="{FF2B5EF4-FFF2-40B4-BE49-F238E27FC236}">
                <a16:creationId xmlns:a16="http://schemas.microsoft.com/office/drawing/2014/main" id="{3AE20413-4659-5207-BB81-A77D5E7B7C25}"/>
              </a:ext>
            </a:extLst>
          </p:cNvPr>
          <p:cNvSpPr txBox="1"/>
          <p:nvPr/>
        </p:nvSpPr>
        <p:spPr>
          <a:xfrm rot="20760547">
            <a:off x="5267485" y="4006306"/>
            <a:ext cx="3310621" cy="923330"/>
          </a:xfrm>
          <a:prstGeom prst="rect">
            <a:avLst/>
          </a:prstGeom>
          <a:noFill/>
        </p:spPr>
        <p:txBody>
          <a:bodyPr wrap="square" rtlCol="0">
            <a:spAutoFit/>
          </a:bodyPr>
          <a:lstStyle/>
          <a:p>
            <a:r>
              <a:rPr lang="de-DE" b="1" dirty="0">
                <a:solidFill>
                  <a:srgbClr val="FF0000"/>
                </a:solidFill>
                <a:latin typeface="Tahoma" panose="020B0604030504040204" pitchFamily="34" charset="0"/>
                <a:ea typeface="Tahoma" panose="020B0604030504040204" pitchFamily="34" charset="0"/>
                <a:cs typeface="Tahoma" panose="020B0604030504040204" pitchFamily="34" charset="0"/>
              </a:rPr>
              <a:t>Klicke auf die einzelnen Punkte, um mehr darüber zu erfahren!</a:t>
            </a:r>
            <a:endParaRPr lang="de-CH"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6" name="Grafik 5">
            <a:hlinkClick r:id="rId5" action="ppaction://hlinksldjump"/>
            <a:extLst>
              <a:ext uri="{FF2B5EF4-FFF2-40B4-BE49-F238E27FC236}">
                <a16:creationId xmlns:a16="http://schemas.microsoft.com/office/drawing/2014/main" id="{E1DFA572-E4FE-30FB-41EF-330DF5AFB068}"/>
              </a:ext>
            </a:extLst>
          </p:cNvPr>
          <p:cNvPicPr>
            <a:picLocks noChangeAspect="1"/>
          </p:cNvPicPr>
          <p:nvPr/>
        </p:nvPicPr>
        <p:blipFill>
          <a:blip r:embed="rId6"/>
          <a:stretch>
            <a:fillRect/>
          </a:stretch>
        </p:blipFill>
        <p:spPr>
          <a:xfrm>
            <a:off x="10940738" y="5418000"/>
            <a:ext cx="1251262" cy="1440000"/>
          </a:xfrm>
          <a:prstGeom prst="rect">
            <a:avLst/>
          </a:prstGeom>
        </p:spPr>
      </p:pic>
    </p:spTree>
    <p:extLst>
      <p:ext uri="{BB962C8B-B14F-4D97-AF65-F5344CB8AC3E}">
        <p14:creationId xmlns:p14="http://schemas.microsoft.com/office/powerpoint/2010/main" val="355678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 calcmode="lin" valueType="num">
                                      <p:cBhvr additive="base">
                                        <p:cTn id="12"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 calcmode="lin" valueType="num">
                                      <p:cBhvr additive="base">
                                        <p:cTn id="1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6"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80">
                                          <p:stCondLst>
                                            <p:cond delay="0"/>
                                          </p:stCondLst>
                                        </p:cTn>
                                        <p:tgtEl>
                                          <p:spTgt spid="5"/>
                                        </p:tgtEl>
                                      </p:cBhvr>
                                    </p:animEffect>
                                    <p:anim calcmode="lin" valueType="num">
                                      <p:cBhvr>
                                        <p:cTn id="23"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8" dur="26">
                                          <p:stCondLst>
                                            <p:cond delay="650"/>
                                          </p:stCondLst>
                                        </p:cTn>
                                        <p:tgtEl>
                                          <p:spTgt spid="5"/>
                                        </p:tgtEl>
                                      </p:cBhvr>
                                      <p:to x="100000" y="60000"/>
                                    </p:animScale>
                                    <p:animScale>
                                      <p:cBhvr>
                                        <p:cTn id="29" dur="166" decel="50000">
                                          <p:stCondLst>
                                            <p:cond delay="676"/>
                                          </p:stCondLst>
                                        </p:cTn>
                                        <p:tgtEl>
                                          <p:spTgt spid="5"/>
                                        </p:tgtEl>
                                      </p:cBhvr>
                                      <p:to x="100000" y="100000"/>
                                    </p:animScale>
                                    <p:animScale>
                                      <p:cBhvr>
                                        <p:cTn id="30" dur="26">
                                          <p:stCondLst>
                                            <p:cond delay="1312"/>
                                          </p:stCondLst>
                                        </p:cTn>
                                        <p:tgtEl>
                                          <p:spTgt spid="5"/>
                                        </p:tgtEl>
                                      </p:cBhvr>
                                      <p:to x="100000" y="80000"/>
                                    </p:animScale>
                                    <p:animScale>
                                      <p:cBhvr>
                                        <p:cTn id="31" dur="166" decel="50000">
                                          <p:stCondLst>
                                            <p:cond delay="1338"/>
                                          </p:stCondLst>
                                        </p:cTn>
                                        <p:tgtEl>
                                          <p:spTgt spid="5"/>
                                        </p:tgtEl>
                                      </p:cBhvr>
                                      <p:to x="100000" y="100000"/>
                                    </p:animScale>
                                    <p:animScale>
                                      <p:cBhvr>
                                        <p:cTn id="32" dur="26">
                                          <p:stCondLst>
                                            <p:cond delay="1642"/>
                                          </p:stCondLst>
                                        </p:cTn>
                                        <p:tgtEl>
                                          <p:spTgt spid="5"/>
                                        </p:tgtEl>
                                      </p:cBhvr>
                                      <p:to x="100000" y="90000"/>
                                    </p:animScale>
                                    <p:animScale>
                                      <p:cBhvr>
                                        <p:cTn id="33" dur="166" decel="50000">
                                          <p:stCondLst>
                                            <p:cond delay="1668"/>
                                          </p:stCondLst>
                                        </p:cTn>
                                        <p:tgtEl>
                                          <p:spTgt spid="5"/>
                                        </p:tgtEl>
                                      </p:cBhvr>
                                      <p:to x="100000" y="100000"/>
                                    </p:animScale>
                                    <p:animScale>
                                      <p:cBhvr>
                                        <p:cTn id="34" dur="26">
                                          <p:stCondLst>
                                            <p:cond delay="1808"/>
                                          </p:stCondLst>
                                        </p:cTn>
                                        <p:tgtEl>
                                          <p:spTgt spid="5"/>
                                        </p:tgtEl>
                                      </p:cBhvr>
                                      <p:to x="100000" y="95000"/>
                                    </p:animScale>
                                    <p:animScale>
                                      <p:cBhvr>
                                        <p:cTn id="35"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EF8F55-4AFF-211D-04CB-9EB895B316BA}"/>
              </a:ext>
            </a:extLst>
          </p:cNvPr>
          <p:cNvSpPr>
            <a:spLocks noGrp="1"/>
          </p:cNvSpPr>
          <p:nvPr>
            <p:ph type="title"/>
          </p:nvPr>
        </p:nvSpPr>
        <p:spPr/>
        <p:txBody>
          <a:bodyPr/>
          <a:lstStyle/>
          <a:p>
            <a:r>
              <a:rPr lang="de-DE" dirty="0"/>
              <a:t>Hausratversicherung - Facts</a:t>
            </a:r>
            <a:endParaRPr lang="de-CH" dirty="0"/>
          </a:p>
        </p:txBody>
      </p:sp>
      <p:sp>
        <p:nvSpPr>
          <p:cNvPr id="3" name="Inhaltsplatzhalter 2">
            <a:extLst>
              <a:ext uri="{FF2B5EF4-FFF2-40B4-BE49-F238E27FC236}">
                <a16:creationId xmlns:a16="http://schemas.microsoft.com/office/drawing/2014/main" id="{7BD783F6-5250-F726-74CC-7A49E855A0C4}"/>
              </a:ext>
            </a:extLst>
          </p:cNvPr>
          <p:cNvSpPr>
            <a:spLocks noGrp="1"/>
          </p:cNvSpPr>
          <p:nvPr>
            <p:ph idx="1"/>
          </p:nvPr>
        </p:nvSpPr>
        <p:spPr/>
        <p:txBody>
          <a:bodyPr>
            <a:normAutofit/>
          </a:bodyPr>
          <a:lstStyle/>
          <a:p>
            <a:r>
              <a:rPr lang="de-DE" sz="2200" dirty="0"/>
              <a:t>In der Hausratversicherung wird alles versichert, was </a:t>
            </a:r>
            <a:r>
              <a:rPr lang="de-DE" sz="2200" b="1" dirty="0"/>
              <a:t>beweglich</a:t>
            </a:r>
            <a:r>
              <a:rPr lang="de-DE" sz="2200" dirty="0"/>
              <a:t> ist und für den </a:t>
            </a:r>
            <a:r>
              <a:rPr lang="de-DE" sz="2200" b="1" dirty="0"/>
              <a:t>Privatgebrauch</a:t>
            </a:r>
            <a:r>
              <a:rPr lang="de-DE" sz="2200" dirty="0"/>
              <a:t> benutzt wird. </a:t>
            </a:r>
          </a:p>
          <a:p>
            <a:r>
              <a:rPr lang="de-DE" sz="2200" dirty="0"/>
              <a:t>Sie gehört zu den </a:t>
            </a:r>
            <a:r>
              <a:rPr lang="de-DE" sz="2200" b="1" dirty="0"/>
              <a:t>Sachversicherungen</a:t>
            </a:r>
            <a:r>
              <a:rPr lang="de-DE" sz="2200" dirty="0"/>
              <a:t>.</a:t>
            </a:r>
          </a:p>
          <a:p>
            <a:r>
              <a:rPr lang="de-DE" sz="2200" dirty="0"/>
              <a:t>In den meisten Kantonen der Schweiz ist eine Hausratversicherung </a:t>
            </a:r>
            <a:r>
              <a:rPr lang="de-DE" sz="2200" b="1" dirty="0"/>
              <a:t>freiwillig</a:t>
            </a:r>
            <a:r>
              <a:rPr lang="de-DE" sz="2200" dirty="0"/>
              <a:t>, jedoch </a:t>
            </a:r>
            <a:r>
              <a:rPr lang="de-DE" sz="2200" b="1" dirty="0"/>
              <a:t>empfehlenswert</a:t>
            </a:r>
            <a:r>
              <a:rPr lang="de-DE" sz="2200" dirty="0"/>
              <a:t>. </a:t>
            </a:r>
          </a:p>
          <a:p>
            <a:r>
              <a:rPr lang="de-CH" sz="2200" dirty="0"/>
              <a:t>Leben mehrere Personen in einem Haushalt, kann eine </a:t>
            </a:r>
            <a:r>
              <a:rPr lang="de-CH" sz="2200" b="1" dirty="0"/>
              <a:t>Familienversicherung</a:t>
            </a:r>
            <a:r>
              <a:rPr lang="de-CH" sz="2200" dirty="0"/>
              <a:t> abgeschlossen werden. </a:t>
            </a:r>
          </a:p>
          <a:p>
            <a:pPr marL="0" indent="0">
              <a:buNone/>
            </a:pPr>
            <a:endParaRPr lang="de-CH" sz="2200" dirty="0"/>
          </a:p>
          <a:p>
            <a:pPr marL="0" indent="0">
              <a:buNone/>
            </a:pPr>
            <a:r>
              <a:rPr lang="de-CH" sz="2200" i="1" dirty="0">
                <a:solidFill>
                  <a:srgbClr val="002060"/>
                </a:solidFill>
              </a:rPr>
              <a:t>Da Loris Gitarre beweglich ist und für den Privatgebrauch genutzt wird, würde eine Hausratversicherung diese einschliessen.</a:t>
            </a:r>
          </a:p>
        </p:txBody>
      </p:sp>
      <p:pic>
        <p:nvPicPr>
          <p:cNvPr id="4" name="Grafik 3">
            <a:hlinkClick r:id="rId2" action="ppaction://hlinksldjump"/>
            <a:extLst>
              <a:ext uri="{FF2B5EF4-FFF2-40B4-BE49-F238E27FC236}">
                <a16:creationId xmlns:a16="http://schemas.microsoft.com/office/drawing/2014/main" id="{BCAE30AE-3B59-085C-640F-AD0C14223FCE}"/>
              </a:ext>
            </a:extLst>
          </p:cNvPr>
          <p:cNvPicPr>
            <a:picLocks noChangeAspect="1"/>
          </p:cNvPicPr>
          <p:nvPr/>
        </p:nvPicPr>
        <p:blipFill>
          <a:blip r:embed="rId3"/>
          <a:stretch>
            <a:fillRect/>
          </a:stretch>
        </p:blipFill>
        <p:spPr>
          <a:xfrm>
            <a:off x="11003301" y="5490000"/>
            <a:ext cx="1188699" cy="1368000"/>
          </a:xfrm>
          <a:prstGeom prst="rect">
            <a:avLst/>
          </a:prstGeom>
        </p:spPr>
      </p:pic>
    </p:spTree>
    <p:extLst>
      <p:ext uri="{BB962C8B-B14F-4D97-AF65-F5344CB8AC3E}">
        <p14:creationId xmlns:p14="http://schemas.microsoft.com/office/powerpoint/2010/main" val="10543042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1C316A-86D3-47E0-C560-F4DC74988514}"/>
              </a:ext>
            </a:extLst>
          </p:cNvPr>
          <p:cNvSpPr>
            <a:spLocks noGrp="1"/>
          </p:cNvSpPr>
          <p:nvPr>
            <p:ph type="title"/>
          </p:nvPr>
        </p:nvSpPr>
        <p:spPr/>
        <p:txBody>
          <a:bodyPr/>
          <a:lstStyle/>
          <a:p>
            <a:r>
              <a:rPr lang="de-DE" dirty="0"/>
              <a:t>Die vier Grundgefahren</a:t>
            </a:r>
            <a:endParaRPr lang="de-CH" dirty="0"/>
          </a:p>
        </p:txBody>
      </p:sp>
      <p:sp>
        <p:nvSpPr>
          <p:cNvPr id="3" name="Inhaltsplatzhalter 2">
            <a:extLst>
              <a:ext uri="{FF2B5EF4-FFF2-40B4-BE49-F238E27FC236}">
                <a16:creationId xmlns:a16="http://schemas.microsoft.com/office/drawing/2014/main" id="{FA88C1EB-4941-F13E-2FDF-BDF78FCCD845}"/>
              </a:ext>
            </a:extLst>
          </p:cNvPr>
          <p:cNvSpPr>
            <a:spLocks noGrp="1"/>
          </p:cNvSpPr>
          <p:nvPr>
            <p:ph idx="1"/>
          </p:nvPr>
        </p:nvSpPr>
        <p:spPr/>
        <p:txBody>
          <a:bodyPr>
            <a:normAutofit/>
          </a:bodyPr>
          <a:lstStyle/>
          <a:p>
            <a:pPr marL="0" indent="0">
              <a:buNone/>
            </a:pPr>
            <a:r>
              <a:rPr lang="de-CH" sz="2200" dirty="0"/>
              <a:t>Die Hausratversicherung tritt dann in Kraft, wenn der Hausrat aufgrund einer oder mehrerer der </a:t>
            </a:r>
            <a:r>
              <a:rPr lang="de-CH" sz="2200" b="1" dirty="0"/>
              <a:t>vier Grundgefahren </a:t>
            </a:r>
            <a:r>
              <a:rPr lang="de-CH" sz="2200" dirty="0"/>
              <a:t>beschädigt wird. </a:t>
            </a:r>
          </a:p>
          <a:p>
            <a:pPr marL="0" indent="0">
              <a:buNone/>
            </a:pPr>
            <a:r>
              <a:rPr lang="de-CH" sz="2200" b="1" dirty="0">
                <a:solidFill>
                  <a:srgbClr val="002060"/>
                </a:solidFill>
              </a:rPr>
              <a:t>Dazu gehören:</a:t>
            </a:r>
          </a:p>
          <a:p>
            <a:pPr>
              <a:buFontTx/>
              <a:buChar char="-"/>
            </a:pPr>
            <a:r>
              <a:rPr lang="de-CH" sz="2200" dirty="0"/>
              <a:t>Feuer </a:t>
            </a:r>
          </a:p>
          <a:p>
            <a:pPr>
              <a:buFontTx/>
              <a:buChar char="-"/>
            </a:pPr>
            <a:r>
              <a:rPr lang="de-CH" sz="2200" dirty="0"/>
              <a:t>Wasser </a:t>
            </a:r>
          </a:p>
          <a:p>
            <a:pPr>
              <a:buFontTx/>
              <a:buChar char="-"/>
            </a:pPr>
            <a:r>
              <a:rPr lang="de-CH" sz="2200" dirty="0"/>
              <a:t>Diebstahl</a:t>
            </a:r>
          </a:p>
          <a:p>
            <a:pPr>
              <a:buFontTx/>
              <a:buChar char="-"/>
            </a:pPr>
            <a:r>
              <a:rPr lang="de-CH" sz="2200" dirty="0"/>
              <a:t>Elementarereignisse (z. B. Sturm, Hagel oder Überschwemmungen)</a:t>
            </a:r>
          </a:p>
          <a:p>
            <a:pPr marL="0" indent="0">
              <a:buNone/>
            </a:pPr>
            <a:endParaRPr lang="de-CH" sz="2200" i="1" dirty="0"/>
          </a:p>
          <a:p>
            <a:pPr marL="0" indent="0">
              <a:buNone/>
            </a:pPr>
            <a:r>
              <a:rPr lang="de-CH" sz="2200" i="1" dirty="0">
                <a:solidFill>
                  <a:srgbClr val="002060"/>
                </a:solidFill>
              </a:rPr>
              <a:t>Wird Loris’ Gitarre also bei einem Einbruch aus der WG entwendet, kann er sich an seine Hausratversicherung wenden.</a:t>
            </a:r>
          </a:p>
        </p:txBody>
      </p:sp>
      <p:pic>
        <p:nvPicPr>
          <p:cNvPr id="4" name="Grafik 3">
            <a:hlinkClick r:id="rId2" action="ppaction://hlinksldjump"/>
            <a:extLst>
              <a:ext uri="{FF2B5EF4-FFF2-40B4-BE49-F238E27FC236}">
                <a16:creationId xmlns:a16="http://schemas.microsoft.com/office/drawing/2014/main" id="{BE1B3B99-992D-B041-F508-6AF091EC065C}"/>
              </a:ext>
            </a:extLst>
          </p:cNvPr>
          <p:cNvPicPr>
            <a:picLocks noChangeAspect="1"/>
          </p:cNvPicPr>
          <p:nvPr/>
        </p:nvPicPr>
        <p:blipFill>
          <a:blip r:embed="rId3"/>
          <a:stretch>
            <a:fillRect/>
          </a:stretch>
        </p:blipFill>
        <p:spPr>
          <a:xfrm>
            <a:off x="11003301" y="5490000"/>
            <a:ext cx="1188699" cy="1368000"/>
          </a:xfrm>
          <a:prstGeom prst="rect">
            <a:avLst/>
          </a:prstGeom>
        </p:spPr>
      </p:pic>
      <p:pic>
        <p:nvPicPr>
          <p:cNvPr id="6" name="Grafik 5" descr="Ein Bild, das Wärme, Flamme, Natur, Feuer enthält.&#10;&#10;Automatisch generierte Beschreibung">
            <a:extLst>
              <a:ext uri="{FF2B5EF4-FFF2-40B4-BE49-F238E27FC236}">
                <a16:creationId xmlns:a16="http://schemas.microsoft.com/office/drawing/2014/main" id="{6C00131B-F318-A338-CD75-259B12A44563}"/>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4205715" y="3126706"/>
            <a:ext cx="540000" cy="540000"/>
          </a:xfrm>
          <a:prstGeom prst="decagon">
            <a:avLst/>
          </a:prstGeom>
        </p:spPr>
      </p:pic>
      <p:pic>
        <p:nvPicPr>
          <p:cNvPr id="8" name="Grafik 7" descr="Ein Bild, das Wasser, Natur, Regen, Welle enthält.&#10;&#10;Automatisch generierte Beschreibung">
            <a:extLst>
              <a:ext uri="{FF2B5EF4-FFF2-40B4-BE49-F238E27FC236}">
                <a16:creationId xmlns:a16="http://schemas.microsoft.com/office/drawing/2014/main" id="{63E34365-710F-DDDA-14B3-2261A53C03EA}"/>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4956153" y="3126706"/>
            <a:ext cx="688212" cy="540000"/>
          </a:xfrm>
          <a:prstGeom prst="decagon">
            <a:avLst/>
          </a:prstGeom>
        </p:spPr>
      </p:pic>
      <p:pic>
        <p:nvPicPr>
          <p:cNvPr id="10" name="Grafik 9" descr="Ein Bild, das Person, draußen, Jacke, Gepäck und Koffer enthält.&#10;&#10;Automatisch generierte Beschreibung">
            <a:extLst>
              <a:ext uri="{FF2B5EF4-FFF2-40B4-BE49-F238E27FC236}">
                <a16:creationId xmlns:a16="http://schemas.microsoft.com/office/drawing/2014/main" id="{8FB39431-A2B6-15D6-A9CE-AF1EE6CAC25F}"/>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5854803" y="3126706"/>
            <a:ext cx="811014" cy="540000"/>
          </a:xfrm>
          <a:prstGeom prst="decagon">
            <a:avLst/>
          </a:prstGeom>
        </p:spPr>
      </p:pic>
      <p:pic>
        <p:nvPicPr>
          <p:cNvPr id="13" name="Grafik 12" descr="Ein Bild, das Wolke, Blitz, draußen, Baum enthält.&#10;&#10;Automatisch generierte Beschreibung">
            <a:extLst>
              <a:ext uri="{FF2B5EF4-FFF2-40B4-BE49-F238E27FC236}">
                <a16:creationId xmlns:a16="http://schemas.microsoft.com/office/drawing/2014/main" id="{672D14FB-CEE8-1133-3D4C-AE68232E0006}"/>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6876255" y="3126706"/>
            <a:ext cx="815094" cy="540000"/>
          </a:xfrm>
          <a:prstGeom prst="decagon">
            <a:avLst/>
          </a:prstGeom>
        </p:spPr>
      </p:pic>
    </p:spTree>
    <p:extLst>
      <p:ext uri="{BB962C8B-B14F-4D97-AF65-F5344CB8AC3E}">
        <p14:creationId xmlns:p14="http://schemas.microsoft.com/office/powerpoint/2010/main" val="3506734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 calcmode="lin" valueType="num">
                                      <p:cBhvr additive="base">
                                        <p:cTn id="1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additive="base">
                                        <p:cTn id="1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 calcmode="lin" valueType="num">
                                      <p:cBhvr additive="base">
                                        <p:cTn id="22"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16" presetClass="entr" presetSubtype="21" fill="hold" nodeType="after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barn(inVertical)">
                                      <p:cBhvr>
                                        <p:cTn id="27" dur="500"/>
                                        <p:tgtEl>
                                          <p:spTgt spid="3">
                                            <p:txEl>
                                              <p:pRg st="7" end="7"/>
                                            </p:txEl>
                                          </p:spTgt>
                                        </p:tgtEl>
                                      </p:cBhvr>
                                    </p:animEffect>
                                  </p:childTnLst>
                                </p:cTn>
                              </p:par>
                            </p:childTnLst>
                          </p:cTn>
                        </p:par>
                        <p:par>
                          <p:cTn id="28" fill="hold">
                            <p:stCondLst>
                              <p:cond delay="2500"/>
                            </p:stCondLst>
                            <p:childTnLst>
                              <p:par>
                                <p:cTn id="29" presetID="42" presetClass="entr" presetSubtype="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childTnLst>
                          </p:cTn>
                        </p:par>
                        <p:par>
                          <p:cTn id="34" fill="hold">
                            <p:stCondLst>
                              <p:cond delay="3500"/>
                            </p:stCondLst>
                            <p:childTnLst>
                              <p:par>
                                <p:cTn id="35" presetID="42" presetClass="entr" presetSubtype="0" fill="hold"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childTnLst>
                          </p:cTn>
                        </p:par>
                        <p:par>
                          <p:cTn id="40" fill="hold">
                            <p:stCondLst>
                              <p:cond delay="4500"/>
                            </p:stCondLst>
                            <p:childTnLst>
                              <p:par>
                                <p:cTn id="41" presetID="42" presetClass="entr" presetSubtype="0" fill="hold" nodeType="after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1000"/>
                                        <p:tgtEl>
                                          <p:spTgt spid="10"/>
                                        </p:tgtEl>
                                      </p:cBhvr>
                                    </p:animEffect>
                                    <p:anim calcmode="lin" valueType="num">
                                      <p:cBhvr>
                                        <p:cTn id="44" dur="1000" fill="hold"/>
                                        <p:tgtEl>
                                          <p:spTgt spid="10"/>
                                        </p:tgtEl>
                                        <p:attrNameLst>
                                          <p:attrName>ppt_x</p:attrName>
                                        </p:attrNameLst>
                                      </p:cBhvr>
                                      <p:tavLst>
                                        <p:tav tm="0">
                                          <p:val>
                                            <p:strVal val="#ppt_x"/>
                                          </p:val>
                                        </p:tav>
                                        <p:tav tm="100000">
                                          <p:val>
                                            <p:strVal val="#ppt_x"/>
                                          </p:val>
                                        </p:tav>
                                      </p:tavLst>
                                    </p:anim>
                                    <p:anim calcmode="lin" valueType="num">
                                      <p:cBhvr>
                                        <p:cTn id="45" dur="1000" fill="hold"/>
                                        <p:tgtEl>
                                          <p:spTgt spid="10"/>
                                        </p:tgtEl>
                                        <p:attrNameLst>
                                          <p:attrName>ppt_y</p:attrName>
                                        </p:attrNameLst>
                                      </p:cBhvr>
                                      <p:tavLst>
                                        <p:tav tm="0">
                                          <p:val>
                                            <p:strVal val="#ppt_y+.1"/>
                                          </p:val>
                                        </p:tav>
                                        <p:tav tm="100000">
                                          <p:val>
                                            <p:strVal val="#ppt_y"/>
                                          </p:val>
                                        </p:tav>
                                      </p:tavLst>
                                    </p:anim>
                                  </p:childTnLst>
                                </p:cTn>
                              </p:par>
                            </p:childTnLst>
                          </p:cTn>
                        </p:par>
                        <p:par>
                          <p:cTn id="46" fill="hold">
                            <p:stCondLst>
                              <p:cond delay="5500"/>
                            </p:stCondLst>
                            <p:childTnLst>
                              <p:par>
                                <p:cTn id="47" presetID="42" presetClass="entr" presetSubtype="0" fill="hold" nodeType="after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1000"/>
                                        <p:tgtEl>
                                          <p:spTgt spid="13"/>
                                        </p:tgtEl>
                                      </p:cBhvr>
                                    </p:animEffect>
                                    <p:anim calcmode="lin" valueType="num">
                                      <p:cBhvr>
                                        <p:cTn id="50" dur="1000" fill="hold"/>
                                        <p:tgtEl>
                                          <p:spTgt spid="13"/>
                                        </p:tgtEl>
                                        <p:attrNameLst>
                                          <p:attrName>ppt_x</p:attrName>
                                        </p:attrNameLst>
                                      </p:cBhvr>
                                      <p:tavLst>
                                        <p:tav tm="0">
                                          <p:val>
                                            <p:strVal val="#ppt_x"/>
                                          </p:val>
                                        </p:tav>
                                        <p:tav tm="100000">
                                          <p:val>
                                            <p:strVal val="#ppt_x"/>
                                          </p:val>
                                        </p:tav>
                                      </p:tavLst>
                                    </p:anim>
                                    <p:anim calcmode="lin" valueType="num">
                                      <p:cBhvr>
                                        <p:cTn id="5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1FA1F1-2A79-38E0-3818-19194B96D56C}"/>
              </a:ext>
            </a:extLst>
          </p:cNvPr>
          <p:cNvSpPr>
            <a:spLocks noGrp="1"/>
          </p:cNvSpPr>
          <p:nvPr>
            <p:ph type="title"/>
          </p:nvPr>
        </p:nvSpPr>
        <p:spPr/>
        <p:txBody>
          <a:bodyPr/>
          <a:lstStyle/>
          <a:p>
            <a:r>
              <a:rPr lang="de-DE" dirty="0"/>
              <a:t>Wie hoch versichern?</a:t>
            </a:r>
            <a:endParaRPr lang="de-CH" dirty="0"/>
          </a:p>
        </p:txBody>
      </p:sp>
      <p:sp>
        <p:nvSpPr>
          <p:cNvPr id="3" name="Inhaltsplatzhalter 2">
            <a:extLst>
              <a:ext uri="{FF2B5EF4-FFF2-40B4-BE49-F238E27FC236}">
                <a16:creationId xmlns:a16="http://schemas.microsoft.com/office/drawing/2014/main" id="{03925021-3BD5-5894-4487-13A7E9E72A1C}"/>
              </a:ext>
            </a:extLst>
          </p:cNvPr>
          <p:cNvSpPr>
            <a:spLocks noGrp="1"/>
          </p:cNvSpPr>
          <p:nvPr>
            <p:ph idx="1"/>
          </p:nvPr>
        </p:nvSpPr>
        <p:spPr/>
        <p:txBody>
          <a:bodyPr>
            <a:normAutofit/>
          </a:bodyPr>
          <a:lstStyle/>
          <a:p>
            <a:pPr marL="0" indent="0">
              <a:buNone/>
            </a:pPr>
            <a:r>
              <a:rPr lang="de-DE" sz="2200" dirty="0"/>
              <a:t>Wer eine Hausratversicherung </a:t>
            </a:r>
            <a:r>
              <a:rPr lang="de-DE" sz="2200" dirty="0" err="1"/>
              <a:t>abschliesst</a:t>
            </a:r>
            <a:r>
              <a:rPr lang="de-DE" sz="2200" dirty="0"/>
              <a:t>, muss den ungefähren </a:t>
            </a:r>
            <a:r>
              <a:rPr lang="de-DE" sz="2200" b="1" dirty="0"/>
              <a:t>Wert seines Haushaltes </a:t>
            </a:r>
            <a:r>
              <a:rPr lang="de-DE" sz="2200" dirty="0"/>
              <a:t>angeben. </a:t>
            </a:r>
          </a:p>
          <a:p>
            <a:pPr marL="0" indent="0">
              <a:buNone/>
            </a:pPr>
            <a:r>
              <a:rPr lang="de-DE" sz="2200" dirty="0"/>
              <a:t>Daraus ergibt sich die </a:t>
            </a:r>
            <a:r>
              <a:rPr lang="de-DE" sz="2200" b="1" dirty="0"/>
              <a:t>Versicherungssumme</a:t>
            </a:r>
            <a:r>
              <a:rPr lang="de-DE" sz="2200" dirty="0"/>
              <a:t>. </a:t>
            </a:r>
          </a:p>
          <a:p>
            <a:pPr marL="0" indent="0">
              <a:buNone/>
            </a:pPr>
            <a:r>
              <a:rPr lang="de-DE" sz="2200" dirty="0"/>
              <a:t>Bei einem Schadensfall bezahlt die Versicherung maximal den Wert der Versicherungssumme. </a:t>
            </a:r>
          </a:p>
          <a:p>
            <a:pPr marL="0" indent="0">
              <a:buNone/>
            </a:pPr>
            <a:endParaRPr lang="de-DE" sz="2200" dirty="0"/>
          </a:p>
          <a:p>
            <a:pPr marL="0" indent="0">
              <a:buNone/>
            </a:pPr>
            <a:r>
              <a:rPr lang="de-DE" sz="2200" dirty="0"/>
              <a:t>Es lohnt sich also, </a:t>
            </a:r>
            <a:r>
              <a:rPr lang="de-DE" sz="2200" dirty="0" err="1"/>
              <a:t>regelmässig</a:t>
            </a:r>
            <a:r>
              <a:rPr lang="de-DE" sz="2200" dirty="0"/>
              <a:t> zu überprüfen, ob der angegebene Wert noch stimmt. Ansonsten kann es zu einer </a:t>
            </a:r>
            <a:r>
              <a:rPr lang="de-DE" sz="2200" b="1" dirty="0"/>
              <a:t>Unter- oder Überversicherung </a:t>
            </a:r>
            <a:r>
              <a:rPr lang="de-DE" sz="2200" dirty="0"/>
              <a:t>kommen. </a:t>
            </a:r>
          </a:p>
          <a:p>
            <a:pPr marL="0" indent="0">
              <a:buNone/>
            </a:pPr>
            <a:endParaRPr lang="de-DE" sz="2200" i="1" dirty="0">
              <a:solidFill>
                <a:srgbClr val="002060"/>
              </a:solidFill>
            </a:endParaRPr>
          </a:p>
          <a:p>
            <a:pPr marL="0" indent="0">
              <a:buNone/>
            </a:pPr>
            <a:r>
              <a:rPr lang="de-DE" sz="2200" i="1" dirty="0">
                <a:solidFill>
                  <a:srgbClr val="002060"/>
                </a:solidFill>
              </a:rPr>
              <a:t>Kauft sich Loris eine neue wertvolle Gitarre, muss eventuell die Versicherungssumme nach oben angepasst werden. </a:t>
            </a:r>
            <a:endParaRPr lang="de-CH" sz="2200" i="1" dirty="0">
              <a:solidFill>
                <a:srgbClr val="002060"/>
              </a:solidFill>
            </a:endParaRPr>
          </a:p>
        </p:txBody>
      </p:sp>
      <p:pic>
        <p:nvPicPr>
          <p:cNvPr id="4" name="Grafik 3">
            <a:hlinkClick r:id="rId2" action="ppaction://hlinksldjump"/>
            <a:extLst>
              <a:ext uri="{FF2B5EF4-FFF2-40B4-BE49-F238E27FC236}">
                <a16:creationId xmlns:a16="http://schemas.microsoft.com/office/drawing/2014/main" id="{02FD3D01-5DB4-88AD-887F-B9928C5B46F6}"/>
              </a:ext>
            </a:extLst>
          </p:cNvPr>
          <p:cNvPicPr>
            <a:picLocks noChangeAspect="1"/>
          </p:cNvPicPr>
          <p:nvPr/>
        </p:nvPicPr>
        <p:blipFill>
          <a:blip r:embed="rId3"/>
          <a:stretch>
            <a:fillRect/>
          </a:stretch>
        </p:blipFill>
        <p:spPr>
          <a:xfrm>
            <a:off x="11003301" y="5490000"/>
            <a:ext cx="1188699" cy="1368000"/>
          </a:xfrm>
          <a:prstGeom prst="rect">
            <a:avLst/>
          </a:prstGeom>
        </p:spPr>
      </p:pic>
    </p:spTree>
    <p:extLst>
      <p:ext uri="{BB962C8B-B14F-4D97-AF65-F5344CB8AC3E}">
        <p14:creationId xmlns:p14="http://schemas.microsoft.com/office/powerpoint/2010/main" val="33967294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EFEE4C-55B3-9946-B58E-FAACD342B6A4}"/>
              </a:ext>
            </a:extLst>
          </p:cNvPr>
          <p:cNvSpPr>
            <a:spLocks noGrp="1"/>
          </p:cNvSpPr>
          <p:nvPr>
            <p:ph type="title"/>
          </p:nvPr>
        </p:nvSpPr>
        <p:spPr/>
        <p:txBody>
          <a:bodyPr/>
          <a:lstStyle/>
          <a:p>
            <a:r>
              <a:rPr lang="de-CH" dirty="0"/>
              <a:t>Aufträge und Aufgabe</a:t>
            </a:r>
          </a:p>
        </p:txBody>
      </p:sp>
      <p:sp>
        <p:nvSpPr>
          <p:cNvPr id="3" name="Inhaltsplatzhalter 2">
            <a:extLst>
              <a:ext uri="{FF2B5EF4-FFF2-40B4-BE49-F238E27FC236}">
                <a16:creationId xmlns:a16="http://schemas.microsoft.com/office/drawing/2014/main" id="{E641CDCF-24A4-37E9-0E0B-93B6475ED22B}"/>
              </a:ext>
            </a:extLst>
          </p:cNvPr>
          <p:cNvSpPr>
            <a:spLocks noGrp="1"/>
          </p:cNvSpPr>
          <p:nvPr>
            <p:ph idx="1"/>
          </p:nvPr>
        </p:nvSpPr>
        <p:spPr/>
        <p:txBody>
          <a:bodyPr/>
          <a:lstStyle/>
          <a:p>
            <a:pPr marL="0" indent="0">
              <a:buNone/>
            </a:pPr>
            <a:r>
              <a:rPr lang="de-DE" sz="2300" dirty="0"/>
              <a:t>Hast du die Informationen über die Hausratversicherung gut studiert? </a:t>
            </a:r>
          </a:p>
          <a:p>
            <a:pPr marL="0" indent="0">
              <a:buNone/>
            </a:pPr>
            <a:endParaRPr lang="de-DE" sz="2300" dirty="0"/>
          </a:p>
          <a:p>
            <a:pPr marL="0" indent="0">
              <a:buNone/>
            </a:pPr>
            <a:r>
              <a:rPr lang="de-DE" sz="2300" dirty="0"/>
              <a:t>Super, dann bist du nun gerüstet für die Aufträge und Aufgabe dazu!</a:t>
            </a:r>
          </a:p>
          <a:p>
            <a:pPr marL="0" indent="0" algn="ctr">
              <a:buNone/>
            </a:pPr>
            <a:endParaRPr lang="de-DE" sz="2300" dirty="0">
              <a:solidFill>
                <a:srgbClr val="002060"/>
              </a:solidFill>
            </a:endParaRPr>
          </a:p>
          <a:p>
            <a:pPr marL="0" indent="0" algn="ctr">
              <a:buNone/>
            </a:pPr>
            <a:r>
              <a:rPr lang="de-DE" sz="2300" dirty="0">
                <a:solidFill>
                  <a:srgbClr val="002060"/>
                </a:solidFill>
              </a:rPr>
              <a:t>Hier gelangst du zum dazugehörigen Dokument:</a:t>
            </a:r>
          </a:p>
          <a:p>
            <a:pPr marL="0" indent="0">
              <a:buNone/>
            </a:pPr>
            <a:endParaRPr lang="de-CH" dirty="0"/>
          </a:p>
        </p:txBody>
      </p:sp>
      <p:pic>
        <p:nvPicPr>
          <p:cNvPr id="7" name="Picture 2" descr="Kostenlose Vektorgrafiken zum Thema Checkliste">
            <a:hlinkClick r:id="rId2"/>
            <a:extLst>
              <a:ext uri="{FF2B5EF4-FFF2-40B4-BE49-F238E27FC236}">
                <a16:creationId xmlns:a16="http://schemas.microsoft.com/office/drawing/2014/main" id="{20147CA6-216D-B594-F981-7D609AF545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6000" y="4227324"/>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4" name="Grafik 3">
            <a:hlinkClick r:id="rId4" action="ppaction://hlinksldjump"/>
            <a:extLst>
              <a:ext uri="{FF2B5EF4-FFF2-40B4-BE49-F238E27FC236}">
                <a16:creationId xmlns:a16="http://schemas.microsoft.com/office/drawing/2014/main" id="{0390C5CD-43C9-74B0-542A-8987AECA4B52}"/>
              </a:ext>
            </a:extLst>
          </p:cNvPr>
          <p:cNvPicPr>
            <a:picLocks noChangeAspect="1"/>
          </p:cNvPicPr>
          <p:nvPr/>
        </p:nvPicPr>
        <p:blipFill>
          <a:blip r:embed="rId5"/>
          <a:stretch>
            <a:fillRect/>
          </a:stretch>
        </p:blipFill>
        <p:spPr>
          <a:xfrm>
            <a:off x="10940738" y="5418000"/>
            <a:ext cx="1251262" cy="1440000"/>
          </a:xfrm>
          <a:prstGeom prst="rect">
            <a:avLst/>
          </a:prstGeom>
        </p:spPr>
      </p:pic>
    </p:spTree>
    <p:extLst>
      <p:ext uri="{BB962C8B-B14F-4D97-AF65-F5344CB8AC3E}">
        <p14:creationId xmlns:p14="http://schemas.microsoft.com/office/powerpoint/2010/main" val="42675147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CD99CC-8D10-347D-0A10-F3D78FF07464}"/>
              </a:ext>
            </a:extLst>
          </p:cNvPr>
          <p:cNvSpPr>
            <a:spLocks noGrp="1"/>
          </p:cNvSpPr>
          <p:nvPr>
            <p:ph type="title"/>
          </p:nvPr>
        </p:nvSpPr>
        <p:spPr/>
        <p:txBody>
          <a:bodyPr/>
          <a:lstStyle/>
          <a:p>
            <a:r>
              <a:rPr lang="de-DE" dirty="0"/>
              <a:t>Game, Infos, Links</a:t>
            </a:r>
            <a:endParaRPr lang="de-CH" dirty="0"/>
          </a:p>
        </p:txBody>
      </p:sp>
      <p:sp>
        <p:nvSpPr>
          <p:cNvPr id="3" name="Inhaltsplatzhalter 2">
            <a:extLst>
              <a:ext uri="{FF2B5EF4-FFF2-40B4-BE49-F238E27FC236}">
                <a16:creationId xmlns:a16="http://schemas.microsoft.com/office/drawing/2014/main" id="{0F72D3B6-8D65-D067-15A7-4B12E6AC2660}"/>
              </a:ext>
            </a:extLst>
          </p:cNvPr>
          <p:cNvSpPr>
            <a:spLocks noGrp="1"/>
          </p:cNvSpPr>
          <p:nvPr>
            <p:ph idx="1"/>
          </p:nvPr>
        </p:nvSpPr>
        <p:spPr/>
        <p:txBody>
          <a:bodyPr>
            <a:normAutofit/>
          </a:bodyPr>
          <a:lstStyle/>
          <a:p>
            <a:r>
              <a:rPr lang="de-DE" sz="2200" b="1" dirty="0"/>
              <a:t>Web-Game:</a:t>
            </a:r>
            <a:r>
              <a:rPr lang="de-DE" sz="2200" dirty="0"/>
              <a:t> Das Konzert (Episode 6)</a:t>
            </a:r>
            <a:br>
              <a:rPr lang="de-DE" sz="2200" dirty="0"/>
            </a:br>
            <a:r>
              <a:rPr lang="de-DE" sz="2200" dirty="0">
                <a:hlinkClick r:id="rId2"/>
              </a:rPr>
              <a:t>https://www.shareyourrisk.ch/s1/e6-das-konzert/</a:t>
            </a:r>
            <a:endParaRPr lang="de-DE" sz="2200" dirty="0"/>
          </a:p>
          <a:p>
            <a:pPr marL="0" indent="0">
              <a:buNone/>
            </a:pPr>
            <a:endParaRPr lang="de-DE" sz="2200" dirty="0"/>
          </a:p>
          <a:p>
            <a:r>
              <a:rPr lang="de-DE" sz="2200" b="1" dirty="0" err="1"/>
              <a:t>Erklärfilm</a:t>
            </a:r>
            <a:r>
              <a:rPr lang="de-DE" sz="2200" b="1" dirty="0"/>
              <a:t>: </a:t>
            </a:r>
            <a:r>
              <a:rPr lang="de-DE" sz="2200" dirty="0"/>
              <a:t>„Wohnen“</a:t>
            </a:r>
            <a:br>
              <a:rPr lang="de-DE" sz="2200" b="1" dirty="0"/>
            </a:br>
            <a:r>
              <a:rPr lang="de-DE" sz="2200" dirty="0">
                <a:hlinkClick r:id="rId3"/>
              </a:rPr>
              <a:t>https://youtu.be/o4j6Ik38gnY</a:t>
            </a:r>
            <a:r>
              <a:rPr lang="de-DE" sz="2200" dirty="0"/>
              <a:t> (1:12 Minuten)</a:t>
            </a:r>
          </a:p>
          <a:p>
            <a:pPr marL="0" indent="0">
              <a:buNone/>
            </a:pPr>
            <a:endParaRPr lang="de-DE" sz="2200" dirty="0"/>
          </a:p>
          <a:p>
            <a:r>
              <a:rPr lang="de-CH" sz="2200" b="1" dirty="0"/>
              <a:t>Comparis</a:t>
            </a:r>
            <a:r>
              <a:rPr lang="de-CH" sz="2200" dirty="0"/>
              <a:t> </a:t>
            </a:r>
            <a:br>
              <a:rPr lang="de-CH" sz="2200" dirty="0"/>
            </a:br>
            <a:r>
              <a:rPr lang="de-CH" sz="2200" dirty="0"/>
              <a:t>Was zahlt die Hausratversicherung? </a:t>
            </a:r>
            <a:br>
              <a:rPr lang="de-CH" sz="2200" dirty="0"/>
            </a:br>
            <a:r>
              <a:rPr lang="de-CH" sz="2200" dirty="0">
                <a:hlinkClick r:id="rId4"/>
              </a:rPr>
              <a:t>https://www.comparis.ch/hausrat-versicherung/hausratversicherung/kosten-deckung</a:t>
            </a:r>
            <a:r>
              <a:rPr lang="de-CH" sz="2200" dirty="0"/>
              <a:t> </a:t>
            </a:r>
          </a:p>
        </p:txBody>
      </p:sp>
      <p:pic>
        <p:nvPicPr>
          <p:cNvPr id="4" name="Grafik 3">
            <a:hlinkClick r:id="rId5" action="ppaction://hlinksldjump"/>
            <a:extLst>
              <a:ext uri="{FF2B5EF4-FFF2-40B4-BE49-F238E27FC236}">
                <a16:creationId xmlns:a16="http://schemas.microsoft.com/office/drawing/2014/main" id="{7661879A-1C3D-F0CA-5153-346FA8145260}"/>
              </a:ext>
            </a:extLst>
          </p:cNvPr>
          <p:cNvPicPr>
            <a:picLocks noChangeAspect="1"/>
          </p:cNvPicPr>
          <p:nvPr/>
        </p:nvPicPr>
        <p:blipFill>
          <a:blip r:embed="rId6"/>
          <a:stretch>
            <a:fillRect/>
          </a:stretch>
        </p:blipFill>
        <p:spPr>
          <a:xfrm>
            <a:off x="10940738" y="5418000"/>
            <a:ext cx="1251262" cy="1440000"/>
          </a:xfrm>
          <a:prstGeom prst="rect">
            <a:avLst/>
          </a:prstGeom>
        </p:spPr>
      </p:pic>
      <p:pic>
        <p:nvPicPr>
          <p:cNvPr id="5" name="Picture 2">
            <a:extLst>
              <a:ext uri="{FF2B5EF4-FFF2-40B4-BE49-F238E27FC236}">
                <a16:creationId xmlns:a16="http://schemas.microsoft.com/office/drawing/2014/main" id="{36291EA0-EDA4-B2E2-8C9E-F799C848B33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02714" y="800213"/>
            <a:ext cx="900000" cy="9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5580795"/>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615</Words>
  <Application>Microsoft Office PowerPoint</Application>
  <PresentationFormat>Breitbild</PresentationFormat>
  <Paragraphs>69</Paragraphs>
  <Slides>9</Slides>
  <Notes>0</Notes>
  <HiddenSlides>0</HiddenSlides>
  <MMClips>1</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9</vt:i4>
      </vt:variant>
    </vt:vector>
  </HeadingPairs>
  <TitlesOfParts>
    <vt:vector size="15" baseType="lpstr">
      <vt:lpstr>Arial</vt:lpstr>
      <vt:lpstr>Calibri</vt:lpstr>
      <vt:lpstr>Roboto</vt:lpstr>
      <vt:lpstr>Tahoma</vt:lpstr>
      <vt:lpstr>Wingdings</vt:lpstr>
      <vt:lpstr>Office</vt:lpstr>
      <vt:lpstr>Ein Tag im Leben von Loris’ Gitarre</vt:lpstr>
      <vt:lpstr>Inhalte und Ziele des Moduls</vt:lpstr>
      <vt:lpstr>Rockstar – Loris’ ganzer Stolz</vt:lpstr>
      <vt:lpstr>Hausratversicherung – Was ist das?</vt:lpstr>
      <vt:lpstr>Hausratversicherung - Facts</vt:lpstr>
      <vt:lpstr>Die vier Grundgefahren</vt:lpstr>
      <vt:lpstr>Wie hoch versichern?</vt:lpstr>
      <vt:lpstr>Aufträge und Aufgabe</vt:lpstr>
      <vt:lpstr>Game, Infos, Links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 1 Reiserversicherung</dc:title>
  <dc:creator>Gregor Jost</dc:creator>
  <cp:lastModifiedBy>Gregor Jost</cp:lastModifiedBy>
  <cp:revision>9</cp:revision>
  <dcterms:created xsi:type="dcterms:W3CDTF">2022-12-12T15:42:21Z</dcterms:created>
  <dcterms:modified xsi:type="dcterms:W3CDTF">2023-10-05T13:54:38Z</dcterms:modified>
</cp:coreProperties>
</file>